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Lst>
  <p:sldSz cy="5143500" cx="9144000"/>
  <p:notesSz cx="6858000" cy="9144000"/>
  <p:embeddedFontLst>
    <p:embeddedFont>
      <p:font typeface="Roboto Slab"/>
      <p:regular r:id="rId37"/>
      <p:bold r:id="rId38"/>
    </p:embeddedFont>
    <p:embeddedFont>
      <p:font typeface="Roboto"/>
      <p:regular r:id="rId39"/>
      <p:bold r:id="rId40"/>
      <p:italic r:id="rId41"/>
      <p:boldItalic r:id="rId42"/>
    </p:embeddedFont>
    <p:embeddedFont>
      <p:font typeface="Open Sans"/>
      <p:regular r:id="rId43"/>
      <p:bold r:id="rId44"/>
      <p:italic r:id="rId45"/>
      <p:boldItalic r:id="rId4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Roboto-bold.fntdata"/><Relationship Id="rId20" Type="http://schemas.openxmlformats.org/officeDocument/2006/relationships/slide" Target="slides/slide15.xml"/><Relationship Id="rId42" Type="http://schemas.openxmlformats.org/officeDocument/2006/relationships/font" Target="fonts/Roboto-boldItalic.fntdata"/><Relationship Id="rId41" Type="http://schemas.openxmlformats.org/officeDocument/2006/relationships/font" Target="fonts/Roboto-italic.fntdata"/><Relationship Id="rId22" Type="http://schemas.openxmlformats.org/officeDocument/2006/relationships/slide" Target="slides/slide17.xml"/><Relationship Id="rId44" Type="http://schemas.openxmlformats.org/officeDocument/2006/relationships/font" Target="fonts/OpenSans-bold.fntdata"/><Relationship Id="rId21" Type="http://schemas.openxmlformats.org/officeDocument/2006/relationships/slide" Target="slides/slide16.xml"/><Relationship Id="rId43" Type="http://schemas.openxmlformats.org/officeDocument/2006/relationships/font" Target="fonts/OpenSans-regular.fntdata"/><Relationship Id="rId24" Type="http://schemas.openxmlformats.org/officeDocument/2006/relationships/slide" Target="slides/slide19.xml"/><Relationship Id="rId46" Type="http://schemas.openxmlformats.org/officeDocument/2006/relationships/font" Target="fonts/OpenSans-boldItalic.fntdata"/><Relationship Id="rId23" Type="http://schemas.openxmlformats.org/officeDocument/2006/relationships/slide" Target="slides/slide18.xml"/><Relationship Id="rId45" Type="http://schemas.openxmlformats.org/officeDocument/2006/relationships/font" Target="fonts/OpenSans-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font" Target="fonts/RobotoSlab-regular.fntdata"/><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font" Target="fonts/Roboto-regular.fntdata"/><Relationship Id="rId16" Type="http://schemas.openxmlformats.org/officeDocument/2006/relationships/slide" Target="slides/slide11.xml"/><Relationship Id="rId38" Type="http://schemas.openxmlformats.org/officeDocument/2006/relationships/font" Target="fonts/RobotoSlab-bold.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2e2c4548383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2e2c4548383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252a9622ee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252a9622ee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2e2e9bfdc31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2e2e9bfdc31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251a06ef48e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251a06ef48e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251a06ef48e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251a06ef48e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251a06ef48e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251a06ef48e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251a06ef48e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251a06ef48e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251a06ef48e_0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251a06ef48e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251a06ef48e_0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251a06ef48e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251a06ef48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251a06ef48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251a06ef48e_0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251a06ef48e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2e21cc06537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2e21cc06537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24a76dcacc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24a76dcacc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24b93bccba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24b93bccba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24b93bccba9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24b93bccba9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24b93bccba9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24b93bccba9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24b93bccba9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24b93bccba9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251a06ef48e_0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251a06ef48e_0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24b1bbac76b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24b1bbac76b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Problemas de espacio, insultos xenófobos</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24a76dcacc6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24a76dcacc6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Es Francia, la edad mínima son 15 años.</a:t>
            </a:r>
            <a:endParaRPr/>
          </a:p>
          <a:p>
            <a:pPr indent="0" lvl="0" marL="0" rtl="0" algn="l">
              <a:spcBef>
                <a:spcPts val="0"/>
              </a:spcBef>
              <a:spcAft>
                <a:spcPts val="0"/>
              </a:spcAft>
              <a:buNone/>
            </a:pPr>
            <a:r>
              <a:rPr lang="es"/>
              <a:t>Son del 2010, cumplen este año 13. Algunos no lo cumplirán hasta 2º y han tenido móvil desde 1º (11 años!)</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251e489b461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251e489b461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2e2e9bfdc31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1" name="Google Shape;241;g2e2e9bfdc31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2e2e9bfdc3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8" name="Google Shape;248;g2e2e9bfdc3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2e2e9bfdc31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4" name="Google Shape;254;g2e2e9bfdc31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2e076625219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1" name="Google Shape;261;g2e076625219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g2e076625219_1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7" name="Google Shape;267;g2e076625219_1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252266b412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252266b412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24b1bbac76b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9" name="Google Shape;279;g24b1bbac76b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24a76dcacc6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2" name="Google Shape;292;g24a76dcacc6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Prepararemos unas jornadas en las que daremos a conocer el patrimonio de nuestro instituto, que es mucho. Vendrán a visitarnos personas de toda España, docentes de otros institutos históricos y compartiremos experiencias. Estuvimos en mayo en Soria y la colaboración de toda la comunidad educativa (padres, profesores y alumnos) hizo que saliesen muy bien.</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24a32b916c7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9" name="Google Shape;299;g24a32b916c7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a:off x="1524800" y="672606"/>
            <a:ext cx="1081625" cy="1124950"/>
          </a:xfrm>
          <a:custGeom>
            <a:rect b="b" l="l" r="r" t="t"/>
            <a:pathLst>
              <a:path extrusionOk="0" h="44998" w="43265">
                <a:moveTo>
                  <a:pt x="0" y="44998"/>
                </a:moveTo>
                <a:lnTo>
                  <a:pt x="0" y="0"/>
                </a:lnTo>
                <a:lnTo>
                  <a:pt x="43265" y="0"/>
                </a:lnTo>
              </a:path>
            </a:pathLst>
          </a:custGeom>
          <a:noFill/>
          <a:ln cap="flat" cmpd="sng" w="28575">
            <a:solidFill>
              <a:schemeClr val="accent5"/>
            </a:solidFill>
            <a:prstDash val="solid"/>
            <a:miter lim="8000"/>
            <a:headEnd len="sm" w="sm" type="none"/>
            <a:tailEnd len="sm" w="sm" type="none"/>
          </a:ln>
        </p:spPr>
      </p:sp>
      <p:sp>
        <p:nvSpPr>
          <p:cNvPr id="11" name="Google Shape;11;p2"/>
          <p:cNvSpPr/>
          <p:nvPr/>
        </p:nvSpPr>
        <p:spPr>
          <a:xfrm rot="10800000">
            <a:off x="6537563" y="3342925"/>
            <a:ext cx="1081625" cy="1124950"/>
          </a:xfrm>
          <a:custGeom>
            <a:rect b="b" l="l" r="r" t="t"/>
            <a:pathLst>
              <a:path extrusionOk="0" h="44998" w="43265">
                <a:moveTo>
                  <a:pt x="0" y="44998"/>
                </a:moveTo>
                <a:lnTo>
                  <a:pt x="0" y="0"/>
                </a:lnTo>
                <a:lnTo>
                  <a:pt x="43265" y="0"/>
                </a:lnTo>
              </a:path>
            </a:pathLst>
          </a:custGeom>
          <a:noFill/>
          <a:ln cap="flat" cmpd="sng" w="28575">
            <a:solidFill>
              <a:schemeClr val="accent5"/>
            </a:solidFill>
            <a:prstDash val="solid"/>
            <a:miter lim="8000"/>
            <a:headEnd len="sm" w="sm" type="none"/>
            <a:tailEnd len="sm" w="sm" type="none"/>
          </a:ln>
        </p:spPr>
      </p:sp>
      <p:cxnSp>
        <p:nvCxnSpPr>
          <p:cNvPr id="12" name="Google Shape;12;p2"/>
          <p:cNvCxnSpPr/>
          <p:nvPr/>
        </p:nvCxnSpPr>
        <p:spPr>
          <a:xfrm>
            <a:off x="4359602" y="2817464"/>
            <a:ext cx="424800" cy="0"/>
          </a:xfrm>
          <a:prstGeom prst="straightConnector1">
            <a:avLst/>
          </a:prstGeom>
          <a:noFill/>
          <a:ln cap="flat" cmpd="sng" w="38100">
            <a:solidFill>
              <a:schemeClr val="accent4"/>
            </a:solidFill>
            <a:prstDash val="solid"/>
            <a:round/>
            <a:headEnd len="sm" w="sm" type="none"/>
            <a:tailEnd len="sm" w="sm" type="none"/>
          </a:ln>
        </p:spPr>
      </p:cxnSp>
      <p:sp>
        <p:nvSpPr>
          <p:cNvPr id="13" name="Google Shape;13;p2"/>
          <p:cNvSpPr txBox="1"/>
          <p:nvPr>
            <p:ph type="ctrTitle"/>
          </p:nvPr>
        </p:nvSpPr>
        <p:spPr>
          <a:xfrm>
            <a:off x="1680302" y="1188925"/>
            <a:ext cx="5783400" cy="1457400"/>
          </a:xfrm>
          <a:prstGeom prst="rect">
            <a:avLst/>
          </a:prstGeom>
        </p:spPr>
        <p:txBody>
          <a:bodyPr anchorCtr="0" anchor="b" bIns="91425" lIns="91425" spcFirstLastPara="1" rIns="91425" wrap="square" tIns="91425">
            <a:normAutofit/>
          </a:bodyPr>
          <a:lstStyle>
            <a:lvl1pPr lvl="0" algn="ctr">
              <a:spcBef>
                <a:spcPts val="0"/>
              </a:spcBef>
              <a:spcAft>
                <a:spcPts val="0"/>
              </a:spcAft>
              <a:buSzPts val="4000"/>
              <a:buNone/>
              <a:defRPr sz="4000"/>
            </a:lvl1pPr>
            <a:lvl2pPr lvl="1" algn="ctr">
              <a:spcBef>
                <a:spcPts val="0"/>
              </a:spcBef>
              <a:spcAft>
                <a:spcPts val="0"/>
              </a:spcAft>
              <a:buSzPts val="4000"/>
              <a:buNone/>
              <a:defRPr sz="4000"/>
            </a:lvl2pPr>
            <a:lvl3pPr lvl="2" algn="ctr">
              <a:spcBef>
                <a:spcPts val="0"/>
              </a:spcBef>
              <a:spcAft>
                <a:spcPts val="0"/>
              </a:spcAft>
              <a:buSzPts val="4000"/>
              <a:buNone/>
              <a:defRPr sz="4000"/>
            </a:lvl3pPr>
            <a:lvl4pPr lvl="3" algn="ctr">
              <a:spcBef>
                <a:spcPts val="0"/>
              </a:spcBef>
              <a:spcAft>
                <a:spcPts val="0"/>
              </a:spcAft>
              <a:buSzPts val="4000"/>
              <a:buNone/>
              <a:defRPr sz="4000"/>
            </a:lvl4pPr>
            <a:lvl5pPr lvl="4" algn="ctr">
              <a:spcBef>
                <a:spcPts val="0"/>
              </a:spcBef>
              <a:spcAft>
                <a:spcPts val="0"/>
              </a:spcAft>
              <a:buSzPts val="4000"/>
              <a:buNone/>
              <a:defRPr sz="4000"/>
            </a:lvl5pPr>
            <a:lvl6pPr lvl="5" algn="ctr">
              <a:spcBef>
                <a:spcPts val="0"/>
              </a:spcBef>
              <a:spcAft>
                <a:spcPts val="0"/>
              </a:spcAft>
              <a:buSzPts val="4000"/>
              <a:buNone/>
              <a:defRPr sz="4000"/>
            </a:lvl6pPr>
            <a:lvl7pPr lvl="6" algn="ctr">
              <a:spcBef>
                <a:spcPts val="0"/>
              </a:spcBef>
              <a:spcAft>
                <a:spcPts val="0"/>
              </a:spcAft>
              <a:buSzPts val="4000"/>
              <a:buNone/>
              <a:defRPr sz="4000"/>
            </a:lvl7pPr>
            <a:lvl8pPr lvl="7" algn="ctr">
              <a:spcBef>
                <a:spcPts val="0"/>
              </a:spcBef>
              <a:spcAft>
                <a:spcPts val="0"/>
              </a:spcAft>
              <a:buSzPts val="4000"/>
              <a:buNone/>
              <a:defRPr sz="4000"/>
            </a:lvl8pPr>
            <a:lvl9pPr lvl="8" algn="ctr">
              <a:spcBef>
                <a:spcPts val="0"/>
              </a:spcBef>
              <a:spcAft>
                <a:spcPts val="0"/>
              </a:spcAft>
              <a:buSzPts val="4000"/>
              <a:buNone/>
              <a:defRPr sz="4000"/>
            </a:lvl9pPr>
          </a:lstStyle>
          <a:p/>
        </p:txBody>
      </p:sp>
      <p:sp>
        <p:nvSpPr>
          <p:cNvPr id="14" name="Google Shape;14;p2"/>
          <p:cNvSpPr txBox="1"/>
          <p:nvPr>
            <p:ph idx="1" type="subTitle"/>
          </p:nvPr>
        </p:nvSpPr>
        <p:spPr>
          <a:xfrm>
            <a:off x="1680302" y="3049450"/>
            <a:ext cx="5783400" cy="9090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1pPr>
            <a:lvl2pPr lvl="1"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2pPr>
            <a:lvl3pPr lvl="2"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3pPr>
            <a:lvl4pPr lvl="3"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4pPr>
            <a:lvl5pPr lvl="4"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5pPr>
            <a:lvl6pPr lvl="5"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6pPr>
            <a:lvl7pPr lvl="6"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7pPr>
            <a:lvl8pPr lvl="7"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8pPr>
            <a:lvl9pPr lvl="8"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9pPr>
          </a:lstStyle>
          <a:p/>
        </p:txBody>
      </p:sp>
      <p:sp>
        <p:nvSpPr>
          <p:cNvPr id="15" name="Google Shape;15;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6" name="Shape 16"/>
        <p:cNvGrpSpPr/>
        <p:nvPr/>
      </p:nvGrpSpPr>
      <p:grpSpPr>
        <a:xfrm>
          <a:off x="0" y="0"/>
          <a:ext cx="0" cy="0"/>
          <a:chOff x="0" y="0"/>
          <a:chExt cx="0" cy="0"/>
        </a:xfrm>
      </p:grpSpPr>
      <p:cxnSp>
        <p:nvCxnSpPr>
          <p:cNvPr id="17" name="Google Shape;17;p3"/>
          <p:cNvCxnSpPr/>
          <p:nvPr/>
        </p:nvCxnSpPr>
        <p:spPr>
          <a:xfrm>
            <a:off x="4359602" y="2817464"/>
            <a:ext cx="424800" cy="0"/>
          </a:xfrm>
          <a:prstGeom prst="straightConnector1">
            <a:avLst/>
          </a:prstGeom>
          <a:noFill/>
          <a:ln cap="flat" cmpd="sng" w="38100">
            <a:solidFill>
              <a:schemeClr val="accent4"/>
            </a:solidFill>
            <a:prstDash val="solid"/>
            <a:round/>
            <a:headEnd len="sm" w="sm" type="none"/>
            <a:tailEnd len="sm" w="sm" type="none"/>
          </a:ln>
        </p:spPr>
      </p:cxnSp>
      <p:sp>
        <p:nvSpPr>
          <p:cNvPr id="18" name="Google Shape;18;p3"/>
          <p:cNvSpPr txBox="1"/>
          <p:nvPr>
            <p:ph type="title"/>
          </p:nvPr>
        </p:nvSpPr>
        <p:spPr>
          <a:xfrm>
            <a:off x="480750" y="1764950"/>
            <a:ext cx="8222100" cy="907500"/>
          </a:xfrm>
          <a:prstGeom prst="rect">
            <a:avLst/>
          </a:prstGeom>
        </p:spPr>
        <p:txBody>
          <a:bodyPr anchorCtr="0" anchor="b" bIns="91425" lIns="91425" spcFirstLastPara="1" rIns="91425" wrap="square" tIns="91425">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9" name="Google Shape;19;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cxnSp>
        <p:nvCxnSpPr>
          <p:cNvPr id="21" name="Google Shape;21;p4"/>
          <p:cNvCxnSpPr/>
          <p:nvPr/>
        </p:nvCxnSpPr>
        <p:spPr>
          <a:xfrm>
            <a:off x="492563" y="1260284"/>
            <a:ext cx="424800" cy="0"/>
          </a:xfrm>
          <a:prstGeom prst="straightConnector1">
            <a:avLst/>
          </a:prstGeom>
          <a:noFill/>
          <a:ln cap="flat" cmpd="sng" w="38100">
            <a:solidFill>
              <a:schemeClr val="accent4"/>
            </a:solidFill>
            <a:prstDash val="solid"/>
            <a:round/>
            <a:headEnd len="sm" w="sm" type="none"/>
            <a:tailEnd len="sm" w="sm" type="none"/>
          </a:ln>
        </p:spPr>
      </p:cxnSp>
      <p:sp>
        <p:nvSpPr>
          <p:cNvPr id="22" name="Google Shape;22;p4"/>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3" name="Google Shape;23;p4"/>
          <p:cNvSpPr txBox="1"/>
          <p:nvPr>
            <p:ph idx="1" type="body"/>
          </p:nvPr>
        </p:nvSpPr>
        <p:spPr>
          <a:xfrm>
            <a:off x="387900" y="1489824"/>
            <a:ext cx="8368200" cy="3078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4" name="Google Shape;24;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
        <p:nvSpPr>
          <p:cNvPr id="25" name="Google Shape;25;p4"/>
          <p:cNvSpPr txBox="1"/>
          <p:nvPr/>
        </p:nvSpPr>
        <p:spPr>
          <a:xfrm>
            <a:off x="2050" y="4795975"/>
            <a:ext cx="28728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sz="1000">
                <a:solidFill>
                  <a:schemeClr val="lt2"/>
                </a:solidFill>
                <a:latin typeface="Roboto"/>
                <a:ea typeface="Roboto"/>
                <a:cs typeface="Roboto"/>
                <a:sym typeface="Roboto"/>
              </a:rPr>
              <a:t>IES Ramón y Cajal - Huesca</a:t>
            </a:r>
            <a:endParaRPr sz="1000">
              <a:solidFill>
                <a:schemeClr val="lt2"/>
              </a:solidFill>
              <a:latin typeface="Roboto"/>
              <a:ea typeface="Roboto"/>
              <a:cs typeface="Roboto"/>
              <a:sym typeface="Roboto"/>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6" name="Shape 26"/>
        <p:cNvGrpSpPr/>
        <p:nvPr/>
      </p:nvGrpSpPr>
      <p:grpSpPr>
        <a:xfrm>
          <a:off x="0" y="0"/>
          <a:ext cx="0" cy="0"/>
          <a:chOff x="0" y="0"/>
          <a:chExt cx="0" cy="0"/>
        </a:xfrm>
      </p:grpSpPr>
      <p:cxnSp>
        <p:nvCxnSpPr>
          <p:cNvPr id="27" name="Google Shape;27;p5"/>
          <p:cNvCxnSpPr/>
          <p:nvPr/>
        </p:nvCxnSpPr>
        <p:spPr>
          <a:xfrm>
            <a:off x="492563" y="1260284"/>
            <a:ext cx="424800" cy="0"/>
          </a:xfrm>
          <a:prstGeom prst="straightConnector1">
            <a:avLst/>
          </a:prstGeom>
          <a:noFill/>
          <a:ln cap="flat" cmpd="sng" w="38100">
            <a:solidFill>
              <a:schemeClr val="accent4"/>
            </a:solidFill>
            <a:prstDash val="solid"/>
            <a:round/>
            <a:headEnd len="sm" w="sm" type="none"/>
            <a:tailEnd len="sm" w="sm" type="none"/>
          </a:ln>
        </p:spPr>
      </p:cxnSp>
      <p:sp>
        <p:nvSpPr>
          <p:cNvPr id="28" name="Google Shape;28;p5"/>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9" name="Google Shape;29;p5"/>
          <p:cNvSpPr txBox="1"/>
          <p:nvPr>
            <p:ph idx="1" type="body"/>
          </p:nvPr>
        </p:nvSpPr>
        <p:spPr>
          <a:xfrm>
            <a:off x="387900" y="1489825"/>
            <a:ext cx="3999900" cy="3078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0" name="Google Shape;30;p5"/>
          <p:cNvSpPr txBox="1"/>
          <p:nvPr>
            <p:ph idx="2" type="body"/>
          </p:nvPr>
        </p:nvSpPr>
        <p:spPr>
          <a:xfrm>
            <a:off x="4756200" y="1489825"/>
            <a:ext cx="3999900" cy="3078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2" name="Shape 32"/>
        <p:cNvGrpSpPr/>
        <p:nvPr/>
      </p:nvGrpSpPr>
      <p:grpSpPr>
        <a:xfrm>
          <a:off x="0" y="0"/>
          <a:ext cx="0" cy="0"/>
          <a:chOff x="0" y="0"/>
          <a:chExt cx="0" cy="0"/>
        </a:xfrm>
      </p:grpSpPr>
      <p:sp>
        <p:nvSpPr>
          <p:cNvPr id="33" name="Google Shape;33;p6"/>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4" name="Google Shape;34;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5" name="Shape 35"/>
        <p:cNvGrpSpPr/>
        <p:nvPr/>
      </p:nvGrpSpPr>
      <p:grpSpPr>
        <a:xfrm>
          <a:off x="0" y="0"/>
          <a:ext cx="0" cy="0"/>
          <a:chOff x="0" y="0"/>
          <a:chExt cx="0" cy="0"/>
        </a:xfrm>
      </p:grpSpPr>
      <p:cxnSp>
        <p:nvCxnSpPr>
          <p:cNvPr id="36" name="Google Shape;36;p7"/>
          <p:cNvCxnSpPr/>
          <p:nvPr/>
        </p:nvCxnSpPr>
        <p:spPr>
          <a:xfrm>
            <a:off x="489218" y="1412277"/>
            <a:ext cx="331500" cy="0"/>
          </a:xfrm>
          <a:prstGeom prst="straightConnector1">
            <a:avLst/>
          </a:prstGeom>
          <a:noFill/>
          <a:ln cap="flat" cmpd="sng" w="38100">
            <a:solidFill>
              <a:schemeClr val="accent4"/>
            </a:solidFill>
            <a:prstDash val="solid"/>
            <a:round/>
            <a:headEnd len="sm" w="sm" type="none"/>
            <a:tailEnd len="sm" w="sm" type="none"/>
          </a:ln>
        </p:spPr>
      </p:cxnSp>
      <p:sp>
        <p:nvSpPr>
          <p:cNvPr id="37" name="Google Shape;37;p7"/>
          <p:cNvSpPr txBox="1"/>
          <p:nvPr>
            <p:ph type="title"/>
          </p:nvPr>
        </p:nvSpPr>
        <p:spPr>
          <a:xfrm>
            <a:off x="3879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8" name="Google Shape;38;p7"/>
          <p:cNvSpPr txBox="1"/>
          <p:nvPr>
            <p:ph idx="1" type="body"/>
          </p:nvPr>
        </p:nvSpPr>
        <p:spPr>
          <a:xfrm>
            <a:off x="387900" y="1594025"/>
            <a:ext cx="2808000" cy="26811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9" name="Google Shape;39;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0" name="Shape 40"/>
        <p:cNvGrpSpPr/>
        <p:nvPr/>
      </p:nvGrpSpPr>
      <p:grpSpPr>
        <a:xfrm>
          <a:off x="0" y="0"/>
          <a:ext cx="0" cy="0"/>
          <a:chOff x="0" y="0"/>
          <a:chExt cx="0" cy="0"/>
        </a:xfrm>
      </p:grpSpPr>
      <p:sp>
        <p:nvSpPr>
          <p:cNvPr id="41" name="Google Shape;41;p8"/>
          <p:cNvSpPr txBox="1"/>
          <p:nvPr>
            <p:ph type="title"/>
          </p:nvPr>
        </p:nvSpPr>
        <p:spPr>
          <a:xfrm>
            <a:off x="490250" y="526350"/>
            <a:ext cx="56187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42" name="Google Shape;42;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3" name="Shape 43"/>
        <p:cNvGrpSpPr/>
        <p:nvPr/>
      </p:nvGrpSpPr>
      <p:grpSpPr>
        <a:xfrm>
          <a:off x="0" y="0"/>
          <a:ext cx="0" cy="0"/>
          <a:chOff x="0" y="0"/>
          <a:chExt cx="0" cy="0"/>
        </a:xfrm>
      </p:grpSpPr>
      <p:sp>
        <p:nvSpPr>
          <p:cNvPr id="44" name="Google Shape;44;p9"/>
          <p:cNvSpPr/>
          <p:nvPr/>
        </p:nvSpPr>
        <p:spPr>
          <a:xfrm>
            <a:off x="4572000" y="-75"/>
            <a:ext cx="4572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5" name="Google Shape;45;p9"/>
          <p:cNvCxnSpPr/>
          <p:nvPr/>
        </p:nvCxnSpPr>
        <p:spPr>
          <a:xfrm>
            <a:off x="5029675" y="4495503"/>
            <a:ext cx="540900" cy="0"/>
          </a:xfrm>
          <a:prstGeom prst="straightConnector1">
            <a:avLst/>
          </a:prstGeom>
          <a:noFill/>
          <a:ln cap="flat" cmpd="sng" w="38100">
            <a:solidFill>
              <a:schemeClr val="accent5"/>
            </a:solidFill>
            <a:prstDash val="solid"/>
            <a:round/>
            <a:headEnd len="sm" w="sm" type="none"/>
            <a:tailEnd len="sm" w="sm" type="none"/>
          </a:ln>
        </p:spPr>
      </p:cxnSp>
      <p:sp>
        <p:nvSpPr>
          <p:cNvPr id="46" name="Google Shape;46;p9"/>
          <p:cNvSpPr txBox="1"/>
          <p:nvPr>
            <p:ph type="title"/>
          </p:nvPr>
        </p:nvSpPr>
        <p:spPr>
          <a:xfrm>
            <a:off x="265500" y="1209075"/>
            <a:ext cx="4045200" cy="1506300"/>
          </a:xfrm>
          <a:prstGeom prst="rect">
            <a:avLst/>
          </a:prstGeom>
        </p:spPr>
        <p:txBody>
          <a:bodyPr anchorCtr="0" anchor="b" bIns="91425" lIns="91425" spcFirstLastPara="1" rIns="91425" wrap="square" tIns="91425">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47" name="Google Shape;47;p9"/>
          <p:cNvSpPr txBox="1"/>
          <p:nvPr>
            <p:ph idx="1" type="subTitle"/>
          </p:nvPr>
        </p:nvSpPr>
        <p:spPr>
          <a:xfrm>
            <a:off x="265500" y="27690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accent5"/>
              </a:buClr>
              <a:buSzPts val="2100"/>
              <a:buNone/>
              <a:defRPr sz="2100">
                <a:solidFill>
                  <a:schemeClr val="accent5"/>
                </a:solidFill>
              </a:defRPr>
            </a:lvl1pPr>
            <a:lvl2pPr lvl="1" algn="ctr">
              <a:lnSpc>
                <a:spcPct val="100000"/>
              </a:lnSpc>
              <a:spcBef>
                <a:spcPts val="0"/>
              </a:spcBef>
              <a:spcAft>
                <a:spcPts val="0"/>
              </a:spcAft>
              <a:buClr>
                <a:schemeClr val="accent5"/>
              </a:buClr>
              <a:buSzPts val="2100"/>
              <a:buNone/>
              <a:defRPr sz="2100">
                <a:solidFill>
                  <a:schemeClr val="accent5"/>
                </a:solidFill>
              </a:defRPr>
            </a:lvl2pPr>
            <a:lvl3pPr lvl="2" algn="ctr">
              <a:lnSpc>
                <a:spcPct val="100000"/>
              </a:lnSpc>
              <a:spcBef>
                <a:spcPts val="0"/>
              </a:spcBef>
              <a:spcAft>
                <a:spcPts val="0"/>
              </a:spcAft>
              <a:buClr>
                <a:schemeClr val="accent5"/>
              </a:buClr>
              <a:buSzPts val="2100"/>
              <a:buNone/>
              <a:defRPr sz="2100">
                <a:solidFill>
                  <a:schemeClr val="accent5"/>
                </a:solidFill>
              </a:defRPr>
            </a:lvl3pPr>
            <a:lvl4pPr lvl="3" algn="ctr">
              <a:lnSpc>
                <a:spcPct val="100000"/>
              </a:lnSpc>
              <a:spcBef>
                <a:spcPts val="0"/>
              </a:spcBef>
              <a:spcAft>
                <a:spcPts val="0"/>
              </a:spcAft>
              <a:buClr>
                <a:schemeClr val="accent5"/>
              </a:buClr>
              <a:buSzPts val="2100"/>
              <a:buNone/>
              <a:defRPr sz="2100">
                <a:solidFill>
                  <a:schemeClr val="accent5"/>
                </a:solidFill>
              </a:defRPr>
            </a:lvl4pPr>
            <a:lvl5pPr lvl="4" algn="ctr">
              <a:lnSpc>
                <a:spcPct val="100000"/>
              </a:lnSpc>
              <a:spcBef>
                <a:spcPts val="0"/>
              </a:spcBef>
              <a:spcAft>
                <a:spcPts val="0"/>
              </a:spcAft>
              <a:buClr>
                <a:schemeClr val="accent5"/>
              </a:buClr>
              <a:buSzPts val="2100"/>
              <a:buNone/>
              <a:defRPr sz="2100">
                <a:solidFill>
                  <a:schemeClr val="accent5"/>
                </a:solidFill>
              </a:defRPr>
            </a:lvl5pPr>
            <a:lvl6pPr lvl="5" algn="ctr">
              <a:lnSpc>
                <a:spcPct val="100000"/>
              </a:lnSpc>
              <a:spcBef>
                <a:spcPts val="0"/>
              </a:spcBef>
              <a:spcAft>
                <a:spcPts val="0"/>
              </a:spcAft>
              <a:buClr>
                <a:schemeClr val="accent5"/>
              </a:buClr>
              <a:buSzPts val="2100"/>
              <a:buNone/>
              <a:defRPr sz="2100">
                <a:solidFill>
                  <a:schemeClr val="accent5"/>
                </a:solidFill>
              </a:defRPr>
            </a:lvl6pPr>
            <a:lvl7pPr lvl="6" algn="ctr">
              <a:lnSpc>
                <a:spcPct val="100000"/>
              </a:lnSpc>
              <a:spcBef>
                <a:spcPts val="0"/>
              </a:spcBef>
              <a:spcAft>
                <a:spcPts val="0"/>
              </a:spcAft>
              <a:buClr>
                <a:schemeClr val="accent5"/>
              </a:buClr>
              <a:buSzPts val="2100"/>
              <a:buNone/>
              <a:defRPr sz="2100">
                <a:solidFill>
                  <a:schemeClr val="accent5"/>
                </a:solidFill>
              </a:defRPr>
            </a:lvl7pPr>
            <a:lvl8pPr lvl="7" algn="ctr">
              <a:lnSpc>
                <a:spcPct val="100000"/>
              </a:lnSpc>
              <a:spcBef>
                <a:spcPts val="0"/>
              </a:spcBef>
              <a:spcAft>
                <a:spcPts val="0"/>
              </a:spcAft>
              <a:buClr>
                <a:schemeClr val="accent5"/>
              </a:buClr>
              <a:buSzPts val="2100"/>
              <a:buNone/>
              <a:defRPr sz="2100">
                <a:solidFill>
                  <a:schemeClr val="accent5"/>
                </a:solidFill>
              </a:defRPr>
            </a:lvl8pPr>
            <a:lvl9pPr lvl="8" algn="ctr">
              <a:lnSpc>
                <a:spcPct val="100000"/>
              </a:lnSpc>
              <a:spcBef>
                <a:spcPts val="0"/>
              </a:spcBef>
              <a:spcAft>
                <a:spcPts val="0"/>
              </a:spcAft>
              <a:buClr>
                <a:schemeClr val="accent5"/>
              </a:buClr>
              <a:buSzPts val="2100"/>
              <a:buNone/>
              <a:defRPr sz="2100">
                <a:solidFill>
                  <a:schemeClr val="accent5"/>
                </a:solidFill>
              </a:defRPr>
            </a:lvl9pPr>
          </a:lstStyle>
          <a:p/>
        </p:txBody>
      </p:sp>
      <p:sp>
        <p:nvSpPr>
          <p:cNvPr id="48" name="Google Shape;48;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9" name="Google Shape;49;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0" name="Shape 50"/>
        <p:cNvGrpSpPr/>
        <p:nvPr/>
      </p:nvGrpSpPr>
      <p:grpSpPr>
        <a:xfrm>
          <a:off x="0" y="0"/>
          <a:ext cx="0" cy="0"/>
          <a:chOff x="0" y="0"/>
          <a:chExt cx="0" cy="0"/>
        </a:xfrm>
      </p:grpSpPr>
      <p:sp>
        <p:nvSpPr>
          <p:cNvPr id="51" name="Google Shape;51;p10"/>
          <p:cNvSpPr txBox="1"/>
          <p:nvPr>
            <p:ph idx="1" type="body"/>
          </p:nvPr>
        </p:nvSpPr>
        <p:spPr>
          <a:xfrm>
            <a:off x="319500" y="423372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Font typeface="Roboto Slab"/>
              <a:buNone/>
              <a:defRPr>
                <a:latin typeface="Roboto Slab"/>
                <a:ea typeface="Roboto Slab"/>
                <a:cs typeface="Roboto Slab"/>
                <a:sym typeface="Roboto Slab"/>
              </a:defRPr>
            </a:lvl1pPr>
          </a:lstStyle>
          <a:p/>
        </p:txBody>
      </p:sp>
      <p:sp>
        <p:nvSpPr>
          <p:cNvPr id="52" name="Google Shape;52;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3" name="Shape 53"/>
        <p:cNvGrpSpPr/>
        <p:nvPr/>
      </p:nvGrpSpPr>
      <p:grpSpPr>
        <a:xfrm>
          <a:off x="0" y="0"/>
          <a:ext cx="0" cy="0"/>
          <a:chOff x="0" y="0"/>
          <a:chExt cx="0" cy="0"/>
        </a:xfrm>
      </p:grpSpPr>
      <p:sp>
        <p:nvSpPr>
          <p:cNvPr id="54" name="Google Shape;54;p11"/>
          <p:cNvSpPr/>
          <p:nvPr/>
        </p:nvSpPr>
        <p:spPr>
          <a:xfrm>
            <a:off x="150" y="5076825"/>
            <a:ext cx="9143700" cy="666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1"/>
          <p:cNvSpPr txBox="1"/>
          <p:nvPr>
            <p:ph hasCustomPrompt="1" type="title"/>
          </p:nvPr>
        </p:nvSpPr>
        <p:spPr>
          <a:xfrm>
            <a:off x="387900" y="1152450"/>
            <a:ext cx="8368200" cy="15384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accent5"/>
              </a:buClr>
              <a:buSzPts val="13000"/>
              <a:buNone/>
              <a:defRPr sz="13000">
                <a:solidFill>
                  <a:schemeClr val="accent5"/>
                </a:solidFill>
              </a:defRPr>
            </a:lvl1pPr>
            <a:lvl2pPr lvl="1" algn="ctr">
              <a:spcBef>
                <a:spcPts val="0"/>
              </a:spcBef>
              <a:spcAft>
                <a:spcPts val="0"/>
              </a:spcAft>
              <a:buClr>
                <a:schemeClr val="accent5"/>
              </a:buClr>
              <a:buSzPts val="13000"/>
              <a:buNone/>
              <a:defRPr sz="13000">
                <a:solidFill>
                  <a:schemeClr val="accent5"/>
                </a:solidFill>
              </a:defRPr>
            </a:lvl2pPr>
            <a:lvl3pPr lvl="2" algn="ctr">
              <a:spcBef>
                <a:spcPts val="0"/>
              </a:spcBef>
              <a:spcAft>
                <a:spcPts val="0"/>
              </a:spcAft>
              <a:buClr>
                <a:schemeClr val="accent5"/>
              </a:buClr>
              <a:buSzPts val="13000"/>
              <a:buNone/>
              <a:defRPr sz="13000">
                <a:solidFill>
                  <a:schemeClr val="accent5"/>
                </a:solidFill>
              </a:defRPr>
            </a:lvl3pPr>
            <a:lvl4pPr lvl="3" algn="ctr">
              <a:spcBef>
                <a:spcPts val="0"/>
              </a:spcBef>
              <a:spcAft>
                <a:spcPts val="0"/>
              </a:spcAft>
              <a:buClr>
                <a:schemeClr val="accent5"/>
              </a:buClr>
              <a:buSzPts val="13000"/>
              <a:buNone/>
              <a:defRPr sz="13000">
                <a:solidFill>
                  <a:schemeClr val="accent5"/>
                </a:solidFill>
              </a:defRPr>
            </a:lvl4pPr>
            <a:lvl5pPr lvl="4" algn="ctr">
              <a:spcBef>
                <a:spcPts val="0"/>
              </a:spcBef>
              <a:spcAft>
                <a:spcPts val="0"/>
              </a:spcAft>
              <a:buClr>
                <a:schemeClr val="accent5"/>
              </a:buClr>
              <a:buSzPts val="13000"/>
              <a:buNone/>
              <a:defRPr sz="13000">
                <a:solidFill>
                  <a:schemeClr val="accent5"/>
                </a:solidFill>
              </a:defRPr>
            </a:lvl5pPr>
            <a:lvl6pPr lvl="5" algn="ctr">
              <a:spcBef>
                <a:spcPts val="0"/>
              </a:spcBef>
              <a:spcAft>
                <a:spcPts val="0"/>
              </a:spcAft>
              <a:buClr>
                <a:schemeClr val="accent5"/>
              </a:buClr>
              <a:buSzPts val="13000"/>
              <a:buNone/>
              <a:defRPr sz="13000">
                <a:solidFill>
                  <a:schemeClr val="accent5"/>
                </a:solidFill>
              </a:defRPr>
            </a:lvl6pPr>
            <a:lvl7pPr lvl="6" algn="ctr">
              <a:spcBef>
                <a:spcPts val="0"/>
              </a:spcBef>
              <a:spcAft>
                <a:spcPts val="0"/>
              </a:spcAft>
              <a:buClr>
                <a:schemeClr val="accent5"/>
              </a:buClr>
              <a:buSzPts val="13000"/>
              <a:buNone/>
              <a:defRPr sz="13000">
                <a:solidFill>
                  <a:schemeClr val="accent5"/>
                </a:solidFill>
              </a:defRPr>
            </a:lvl7pPr>
            <a:lvl8pPr lvl="7" algn="ctr">
              <a:spcBef>
                <a:spcPts val="0"/>
              </a:spcBef>
              <a:spcAft>
                <a:spcPts val="0"/>
              </a:spcAft>
              <a:buClr>
                <a:schemeClr val="accent5"/>
              </a:buClr>
              <a:buSzPts val="13000"/>
              <a:buNone/>
              <a:defRPr sz="13000">
                <a:solidFill>
                  <a:schemeClr val="accent5"/>
                </a:solidFill>
              </a:defRPr>
            </a:lvl8pPr>
            <a:lvl9pPr lvl="8" algn="ctr">
              <a:spcBef>
                <a:spcPts val="0"/>
              </a:spcBef>
              <a:spcAft>
                <a:spcPts val="0"/>
              </a:spcAft>
              <a:buClr>
                <a:schemeClr val="accent5"/>
              </a:buClr>
              <a:buSzPts val="13000"/>
              <a:buNone/>
              <a:defRPr sz="13000">
                <a:solidFill>
                  <a:schemeClr val="accent5"/>
                </a:solidFill>
              </a:defRPr>
            </a:lvl9pPr>
          </a:lstStyle>
          <a:p>
            <a:r>
              <a:t>xx%</a:t>
            </a:r>
          </a:p>
        </p:txBody>
      </p:sp>
      <p:sp>
        <p:nvSpPr>
          <p:cNvPr id="56" name="Google Shape;56;p11"/>
          <p:cNvSpPr txBox="1"/>
          <p:nvPr>
            <p:ph idx="1" type="body"/>
          </p:nvPr>
        </p:nvSpPr>
        <p:spPr>
          <a:xfrm>
            <a:off x="387900" y="2919450"/>
            <a:ext cx="8368200" cy="10716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7" name="Google Shape;5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8" name="Shape 58"/>
        <p:cNvGrpSpPr/>
        <p:nvPr/>
      </p:nvGrpSpPr>
      <p:grpSpPr>
        <a:xfrm>
          <a:off x="0" y="0"/>
          <a:ext cx="0" cy="0"/>
          <a:chOff x="0" y="0"/>
          <a:chExt cx="0" cy="0"/>
        </a:xfrm>
      </p:grpSpPr>
      <p:sp>
        <p:nvSpPr>
          <p:cNvPr id="59" name="Google Shape;5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arina">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87900" y="458025"/>
            <a:ext cx="8368200" cy="686100"/>
          </a:xfrm>
          <a:prstGeom prst="rect">
            <a:avLst/>
          </a:prstGeom>
          <a:noFill/>
          <a:ln>
            <a:noFill/>
          </a:ln>
        </p:spPr>
        <p:txBody>
          <a:bodyPr anchorCtr="0" anchor="b" bIns="91425" lIns="91425" spcFirstLastPara="1" rIns="91425" wrap="square" tIns="91425">
            <a:normAutofit/>
          </a:bodyPr>
          <a:lstStyle>
            <a:lvl1pPr lvl="0">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1pPr>
            <a:lvl2pPr lvl="1">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2pPr>
            <a:lvl3pPr lvl="2">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3pPr>
            <a:lvl4pPr lvl="3">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4pPr>
            <a:lvl5pPr lvl="4">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5pPr>
            <a:lvl6pPr lvl="5">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6pPr>
            <a:lvl7pPr lvl="6">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7pPr>
            <a:lvl8pPr lvl="7">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8pPr>
            <a:lvl9pPr lvl="8">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9pPr>
          </a:lstStyle>
          <a:p/>
        </p:txBody>
      </p:sp>
      <p:sp>
        <p:nvSpPr>
          <p:cNvPr id="7" name="Google Shape;7;p1"/>
          <p:cNvSpPr txBox="1"/>
          <p:nvPr>
            <p:ph idx="1" type="body"/>
          </p:nvPr>
        </p:nvSpPr>
        <p:spPr>
          <a:xfrm>
            <a:off x="387900" y="1489824"/>
            <a:ext cx="8368200" cy="3078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1"/>
              </a:buClr>
              <a:buSzPts val="1800"/>
              <a:buFont typeface="Roboto"/>
              <a:buChar char="●"/>
              <a:defRPr sz="1800">
                <a:solidFill>
                  <a:schemeClr val="dk1"/>
                </a:solidFill>
                <a:latin typeface="Roboto"/>
                <a:ea typeface="Roboto"/>
                <a:cs typeface="Roboto"/>
                <a:sym typeface="Roboto"/>
              </a:defRPr>
            </a:lvl1pPr>
            <a:lvl2pPr indent="-317500" lvl="1" marL="9144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2pPr>
            <a:lvl3pPr indent="-317500" lvl="2" marL="13716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3pPr>
            <a:lvl4pPr indent="-317500" lvl="3" marL="18288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4pPr>
            <a:lvl5pPr indent="-317500" lvl="4" marL="22860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5pPr>
            <a:lvl6pPr indent="-317500" lvl="5" marL="27432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6pPr>
            <a:lvl7pPr indent="-317500" lvl="6" marL="32004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7pPr>
            <a:lvl8pPr indent="-317500" lvl="7" marL="36576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8pPr>
            <a:lvl9pPr indent="-317500" lvl="8" marL="41148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1"/>
                </a:solidFill>
                <a:latin typeface="Roboto"/>
                <a:ea typeface="Roboto"/>
                <a:cs typeface="Roboto"/>
                <a:sym typeface="Roboto"/>
              </a:defRPr>
            </a:lvl1pPr>
            <a:lvl2pPr lvl="1" algn="r">
              <a:buNone/>
              <a:defRPr sz="1000">
                <a:solidFill>
                  <a:schemeClr val="dk1"/>
                </a:solidFill>
                <a:latin typeface="Roboto"/>
                <a:ea typeface="Roboto"/>
                <a:cs typeface="Roboto"/>
                <a:sym typeface="Roboto"/>
              </a:defRPr>
            </a:lvl2pPr>
            <a:lvl3pPr lvl="2" algn="r">
              <a:buNone/>
              <a:defRPr sz="1000">
                <a:solidFill>
                  <a:schemeClr val="dk1"/>
                </a:solidFill>
                <a:latin typeface="Roboto"/>
                <a:ea typeface="Roboto"/>
                <a:cs typeface="Roboto"/>
                <a:sym typeface="Roboto"/>
              </a:defRPr>
            </a:lvl3pPr>
            <a:lvl4pPr lvl="3" algn="r">
              <a:buNone/>
              <a:defRPr sz="1000">
                <a:solidFill>
                  <a:schemeClr val="dk1"/>
                </a:solidFill>
                <a:latin typeface="Roboto"/>
                <a:ea typeface="Roboto"/>
                <a:cs typeface="Roboto"/>
                <a:sym typeface="Roboto"/>
              </a:defRPr>
            </a:lvl4pPr>
            <a:lvl5pPr lvl="4" algn="r">
              <a:buNone/>
              <a:defRPr sz="1000">
                <a:solidFill>
                  <a:schemeClr val="dk1"/>
                </a:solidFill>
                <a:latin typeface="Roboto"/>
                <a:ea typeface="Roboto"/>
                <a:cs typeface="Roboto"/>
                <a:sym typeface="Roboto"/>
              </a:defRPr>
            </a:lvl5pPr>
            <a:lvl6pPr lvl="5" algn="r">
              <a:buNone/>
              <a:defRPr sz="1000">
                <a:solidFill>
                  <a:schemeClr val="dk1"/>
                </a:solidFill>
                <a:latin typeface="Roboto"/>
                <a:ea typeface="Roboto"/>
                <a:cs typeface="Roboto"/>
                <a:sym typeface="Roboto"/>
              </a:defRPr>
            </a:lvl6pPr>
            <a:lvl7pPr lvl="6" algn="r">
              <a:buNone/>
              <a:defRPr sz="1000">
                <a:solidFill>
                  <a:schemeClr val="dk1"/>
                </a:solidFill>
                <a:latin typeface="Roboto"/>
                <a:ea typeface="Roboto"/>
                <a:cs typeface="Roboto"/>
                <a:sym typeface="Roboto"/>
              </a:defRPr>
            </a:lvl7pPr>
            <a:lvl8pPr lvl="7" algn="r">
              <a:buNone/>
              <a:defRPr sz="1000">
                <a:solidFill>
                  <a:schemeClr val="dk1"/>
                </a:solidFill>
                <a:latin typeface="Roboto"/>
                <a:ea typeface="Roboto"/>
                <a:cs typeface="Roboto"/>
                <a:sym typeface="Roboto"/>
              </a:defRPr>
            </a:lvl8pPr>
            <a:lvl9pPr lvl="8" algn="r">
              <a:buNone/>
              <a:defRPr sz="1000">
                <a:solidFill>
                  <a:schemeClr val="dk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7.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xml"/><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16.jpg"/><Relationship Id="rId4" Type="http://schemas.openxmlformats.org/officeDocument/2006/relationships/image" Target="../media/image18.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15.jpg"/><Relationship Id="rId4" Type="http://schemas.openxmlformats.org/officeDocument/2006/relationships/image" Target="../media/image1.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1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11.jpg"/><Relationship Id="rId4" Type="http://schemas.openxmlformats.org/officeDocument/2006/relationships/image" Target="../media/image17.jpg"/><Relationship Id="rId5" Type="http://schemas.openxmlformats.org/officeDocument/2006/relationships/image" Target="../media/image8.jpg"/><Relationship Id="rId6" Type="http://schemas.openxmlformats.org/officeDocument/2006/relationships/image" Target="../media/image10.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hyperlink" Target="https://elpais.com/autor/macarena-vidal-liy/#?rel=author_top" TargetMode="External"/><Relationship Id="rId4" Type="http://schemas.openxmlformats.org/officeDocument/2006/relationships/hyperlink" Target="https://elpais.com/hemeroteca/2023-06-11/" TargetMode="External"/><Relationship Id="rId5" Type="http://schemas.openxmlformats.org/officeDocument/2006/relationships/image" Target="../media/image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1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1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5.jpg"/><Relationship Id="rId4" Type="http://schemas.openxmlformats.org/officeDocument/2006/relationships/image" Target="../media/image19.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sp>
        <p:nvSpPr>
          <p:cNvPr id="64" name="Google Shape;64;p13"/>
          <p:cNvSpPr txBox="1"/>
          <p:nvPr>
            <p:ph type="ctrTitle"/>
          </p:nvPr>
        </p:nvSpPr>
        <p:spPr>
          <a:xfrm>
            <a:off x="1680302" y="1188925"/>
            <a:ext cx="5783400" cy="14574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s"/>
              <a:t>BIENVENIDOS A </a:t>
            </a:r>
            <a:endParaRPr/>
          </a:p>
          <a:p>
            <a:pPr indent="0" lvl="0" marL="0" rtl="0" algn="ctr">
              <a:spcBef>
                <a:spcPts val="0"/>
              </a:spcBef>
              <a:spcAft>
                <a:spcPts val="0"/>
              </a:spcAft>
              <a:buNone/>
            </a:pPr>
            <a:r>
              <a:rPr lang="es"/>
              <a:t>1º ESO</a:t>
            </a:r>
            <a:endParaRPr/>
          </a:p>
        </p:txBody>
      </p:sp>
      <p:sp>
        <p:nvSpPr>
          <p:cNvPr id="65" name="Google Shape;65;p13"/>
          <p:cNvSpPr txBox="1"/>
          <p:nvPr>
            <p:ph idx="1" type="subTitle"/>
          </p:nvPr>
        </p:nvSpPr>
        <p:spPr>
          <a:xfrm>
            <a:off x="1680302" y="3049450"/>
            <a:ext cx="5783400" cy="9090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
              <a:t>IES Ramón y Cajal</a:t>
            </a:r>
            <a:endParaRPr/>
          </a:p>
        </p:txBody>
      </p:sp>
      <p:sp>
        <p:nvSpPr>
          <p:cNvPr id="66" name="Google Shape;66;p13"/>
          <p:cNvSpPr txBox="1"/>
          <p:nvPr/>
        </p:nvSpPr>
        <p:spPr>
          <a:xfrm>
            <a:off x="4919875" y="4575325"/>
            <a:ext cx="4178400" cy="5232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es" sz="1150">
                <a:solidFill>
                  <a:srgbClr val="757575"/>
                </a:solidFill>
                <a:highlight>
                  <a:srgbClr val="FFFFFF"/>
                </a:highlight>
                <a:latin typeface="Open Sans"/>
                <a:ea typeface="Open Sans"/>
                <a:cs typeface="Open Sans"/>
                <a:sym typeface="Open Sans"/>
              </a:rPr>
              <a:t>Las ideas no duran mucho. Hay que hacer algo con ellas</a:t>
            </a:r>
            <a:endParaRPr sz="1150">
              <a:solidFill>
                <a:srgbClr val="757575"/>
              </a:solidFill>
              <a:highlight>
                <a:srgbClr val="FFFFFF"/>
              </a:highlight>
              <a:latin typeface="Open Sans"/>
              <a:ea typeface="Open Sans"/>
              <a:cs typeface="Open Sans"/>
              <a:sym typeface="Open Sans"/>
            </a:endParaRPr>
          </a:p>
          <a:p>
            <a:pPr indent="0" lvl="0" marL="0" rtl="0" algn="r">
              <a:spcBef>
                <a:spcPts val="0"/>
              </a:spcBef>
              <a:spcAft>
                <a:spcPts val="0"/>
              </a:spcAft>
              <a:buNone/>
            </a:pPr>
            <a:r>
              <a:rPr lang="es" sz="1050">
                <a:solidFill>
                  <a:srgbClr val="F3F3F3"/>
                </a:solidFill>
                <a:latin typeface="Open Sans"/>
                <a:ea typeface="Open Sans"/>
                <a:cs typeface="Open Sans"/>
                <a:sym typeface="Open Sans"/>
              </a:rPr>
              <a:t>Santiago Ramón y Cajal</a:t>
            </a:r>
            <a:endParaRPr sz="1050">
              <a:solidFill>
                <a:srgbClr val="F3F3F3"/>
              </a:solidFill>
              <a:latin typeface="Open Sans"/>
              <a:ea typeface="Open Sans"/>
              <a:cs typeface="Open Sans"/>
              <a:sym typeface="Open Sans"/>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4"/>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s"/>
              <a:t>DEL COLE AL INSTITUTO…</a:t>
            </a:r>
            <a:endParaRPr/>
          </a:p>
        </p:txBody>
      </p:sp>
      <p:sp>
        <p:nvSpPr>
          <p:cNvPr id="72" name="Google Shape;72;p14"/>
          <p:cNvSpPr txBox="1"/>
          <p:nvPr>
            <p:ph idx="1" type="body"/>
          </p:nvPr>
        </p:nvSpPr>
        <p:spPr>
          <a:xfrm>
            <a:off x="387900" y="1489824"/>
            <a:ext cx="8368200" cy="3078900"/>
          </a:xfrm>
          <a:prstGeom prst="rect">
            <a:avLst/>
          </a:prstGeom>
        </p:spPr>
        <p:txBody>
          <a:bodyPr anchorCtr="0" anchor="t" bIns="91425" lIns="91425" spcFirstLastPara="1" rIns="91425" wrap="square" tIns="91425">
            <a:normAutofit lnSpcReduction="20000"/>
          </a:bodyPr>
          <a:lstStyle/>
          <a:p>
            <a:pPr indent="0" lvl="0" marL="0" rtl="0" algn="just">
              <a:spcBef>
                <a:spcPts val="0"/>
              </a:spcBef>
              <a:spcAft>
                <a:spcPts val="1200"/>
              </a:spcAft>
              <a:buNone/>
            </a:pPr>
            <a:r>
              <a:rPr lang="es"/>
              <a:t>L</a:t>
            </a:r>
            <a:r>
              <a:rPr lang="es"/>
              <a:t>a Educación Secundaria Obligatoria (ESO) es una etapa educativa obligatoria  que completa la educación básica. Comprende cuatro cursos que se seguirán, generalmente, entre los doce y los dieciséis años. Es una etapa terminal, pues persigue la consecución del título de Graduado en ESO, que permitirá al alumnado avanzar hacia un amplio abanico de oportunidades. Dejamos atrás la infancia y entramos en un periodo de búsqueda de su propia identidad que llevan asociados cambios hormonales, físicos y emocionales que sin duda, cambiará la forma de relacionarse consigo mismo/a y con su entorno. No es una etapa necesariamente conflictiva pero sí requiere una especial atención y un acompañamiento en este tránsito personal y social hacia la valoración y aceptación positiva de sí mismos.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5"/>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s"/>
              <a:t>Oferta educativa del IES</a:t>
            </a:r>
            <a:endParaRPr/>
          </a:p>
        </p:txBody>
      </p:sp>
      <p:sp>
        <p:nvSpPr>
          <p:cNvPr id="78" name="Google Shape;78;p15"/>
          <p:cNvSpPr txBox="1"/>
          <p:nvPr>
            <p:ph idx="1" type="body"/>
          </p:nvPr>
        </p:nvSpPr>
        <p:spPr>
          <a:xfrm>
            <a:off x="387900" y="1489825"/>
            <a:ext cx="3999900" cy="30789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s" sz="1800"/>
              <a:t>Educación Secundaria Obligatoria</a:t>
            </a:r>
            <a:endParaRPr sz="1800"/>
          </a:p>
          <a:p>
            <a:pPr indent="-342900" lvl="0" marL="457200" rtl="0" algn="l">
              <a:spcBef>
                <a:spcPts val="0"/>
              </a:spcBef>
              <a:spcAft>
                <a:spcPts val="0"/>
              </a:spcAft>
              <a:buSzPts val="1800"/>
              <a:buChar char="●"/>
            </a:pPr>
            <a:r>
              <a:rPr lang="es" sz="1800"/>
              <a:t>Programas de Aprendizaje Inclusivo (PAI, Diversificación)</a:t>
            </a:r>
            <a:endParaRPr sz="1800"/>
          </a:p>
          <a:p>
            <a:pPr indent="-342900" lvl="0" marL="457200" rtl="0" algn="l">
              <a:spcBef>
                <a:spcPts val="0"/>
              </a:spcBef>
              <a:spcAft>
                <a:spcPts val="0"/>
              </a:spcAft>
              <a:buSzPts val="1800"/>
              <a:buChar char="●"/>
            </a:pPr>
            <a:r>
              <a:rPr lang="es" sz="1800"/>
              <a:t>Bachillerato General (diurno)</a:t>
            </a:r>
            <a:endParaRPr sz="1800"/>
          </a:p>
          <a:p>
            <a:pPr indent="-342900" lvl="0" marL="457200" rtl="0" algn="l">
              <a:spcBef>
                <a:spcPts val="0"/>
              </a:spcBef>
              <a:spcAft>
                <a:spcPts val="0"/>
              </a:spcAft>
              <a:buSzPts val="1800"/>
              <a:buChar char="●"/>
            </a:pPr>
            <a:r>
              <a:rPr lang="es" sz="1800"/>
              <a:t>Bachillerato de Humanidades y Ciencias Sociales (diurno y nocturno)</a:t>
            </a:r>
            <a:endParaRPr sz="1800"/>
          </a:p>
          <a:p>
            <a:pPr indent="-342900" lvl="0" marL="457200" rtl="0" algn="l">
              <a:spcBef>
                <a:spcPts val="0"/>
              </a:spcBef>
              <a:spcAft>
                <a:spcPts val="0"/>
              </a:spcAft>
              <a:buSzPts val="1800"/>
              <a:buChar char="●"/>
            </a:pPr>
            <a:r>
              <a:rPr lang="es" sz="1800"/>
              <a:t>Bachillerato de Ciencias y Tecnología (diurno y nocturno)</a:t>
            </a:r>
            <a:endParaRPr sz="1800"/>
          </a:p>
          <a:p>
            <a:pPr indent="0" lvl="0" marL="457200" rtl="0" algn="l">
              <a:spcBef>
                <a:spcPts val="1200"/>
              </a:spcBef>
              <a:spcAft>
                <a:spcPts val="1200"/>
              </a:spcAft>
              <a:buNone/>
            </a:pPr>
            <a:r>
              <a:t/>
            </a:r>
            <a:endParaRPr sz="1800">
              <a:highlight>
                <a:srgbClr val="00FFFF"/>
              </a:highlight>
            </a:endParaRPr>
          </a:p>
        </p:txBody>
      </p:sp>
      <p:sp>
        <p:nvSpPr>
          <p:cNvPr id="79" name="Google Shape;79;p15"/>
          <p:cNvSpPr txBox="1"/>
          <p:nvPr>
            <p:ph idx="2" type="body"/>
          </p:nvPr>
        </p:nvSpPr>
        <p:spPr>
          <a:xfrm>
            <a:off x="4756200" y="1489825"/>
            <a:ext cx="3999900" cy="30789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s" sz="1800"/>
              <a:t>Ciclo Formativo de Grado Básico de Informática de Oficina</a:t>
            </a:r>
            <a:endParaRPr sz="1800"/>
          </a:p>
          <a:p>
            <a:pPr indent="-342900" lvl="0" marL="457200" rtl="0" algn="l">
              <a:spcBef>
                <a:spcPts val="0"/>
              </a:spcBef>
              <a:spcAft>
                <a:spcPts val="0"/>
              </a:spcAft>
              <a:buSzPts val="1800"/>
              <a:buChar char="●"/>
            </a:pPr>
            <a:r>
              <a:rPr lang="es" sz="1800"/>
              <a:t>Ciclo Formativo de Grado Medio de Vídeo, DJ y Sonido</a:t>
            </a:r>
            <a:endParaRPr sz="1800"/>
          </a:p>
          <a:p>
            <a:pPr indent="-342900" lvl="0" marL="457200" rtl="0" algn="l">
              <a:spcBef>
                <a:spcPts val="0"/>
              </a:spcBef>
              <a:spcAft>
                <a:spcPts val="0"/>
              </a:spcAft>
              <a:buSzPts val="1800"/>
              <a:buChar char="●"/>
            </a:pPr>
            <a:r>
              <a:rPr lang="es" sz="1800"/>
              <a:t>Ciclo Formativo de Grado Superior para Audiovisuales y Espectáculos</a:t>
            </a:r>
            <a:endParaRPr sz="18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6"/>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s"/>
              <a:t>IES Ramón y Cajal</a:t>
            </a:r>
            <a:endParaRPr/>
          </a:p>
        </p:txBody>
      </p:sp>
      <p:sp>
        <p:nvSpPr>
          <p:cNvPr id="85" name="Google Shape;85;p16"/>
          <p:cNvSpPr txBox="1"/>
          <p:nvPr>
            <p:ph idx="1" type="body"/>
          </p:nvPr>
        </p:nvSpPr>
        <p:spPr>
          <a:xfrm>
            <a:off x="387900" y="4125675"/>
            <a:ext cx="3807900" cy="443100"/>
          </a:xfrm>
          <a:prstGeom prst="rect">
            <a:avLst/>
          </a:prstGeom>
        </p:spPr>
        <p:txBody>
          <a:bodyPr anchorCtr="0" anchor="t" bIns="91425" lIns="91425" spcFirstLastPara="1" rIns="91425" wrap="square" tIns="91425">
            <a:normAutofit/>
          </a:bodyPr>
          <a:lstStyle/>
          <a:p>
            <a:pPr indent="0" lvl="0" marL="0" rtl="0" algn="ctr">
              <a:spcBef>
                <a:spcPts val="0"/>
              </a:spcBef>
              <a:spcAft>
                <a:spcPts val="1200"/>
              </a:spcAft>
              <a:buNone/>
            </a:pPr>
            <a:r>
              <a:rPr lang="es" sz="1700"/>
              <a:t>1 000 alumnos</a:t>
            </a:r>
            <a:endParaRPr sz="1700"/>
          </a:p>
        </p:txBody>
      </p:sp>
      <p:sp>
        <p:nvSpPr>
          <p:cNvPr id="86" name="Google Shape;86;p16"/>
          <p:cNvSpPr txBox="1"/>
          <p:nvPr>
            <p:ph idx="2" type="body"/>
          </p:nvPr>
        </p:nvSpPr>
        <p:spPr>
          <a:xfrm>
            <a:off x="4756200" y="4125625"/>
            <a:ext cx="3757500" cy="443100"/>
          </a:xfrm>
          <a:prstGeom prst="rect">
            <a:avLst/>
          </a:prstGeom>
        </p:spPr>
        <p:txBody>
          <a:bodyPr anchorCtr="0" anchor="t" bIns="91425" lIns="91425" spcFirstLastPara="1" rIns="91425" wrap="square" tIns="91425">
            <a:normAutofit/>
          </a:bodyPr>
          <a:lstStyle/>
          <a:p>
            <a:pPr indent="0" lvl="0" marL="0" rtl="0" algn="ctr">
              <a:spcBef>
                <a:spcPts val="0"/>
              </a:spcBef>
              <a:spcAft>
                <a:spcPts val="1200"/>
              </a:spcAft>
              <a:buNone/>
            </a:pPr>
            <a:r>
              <a:rPr lang="es" sz="1700"/>
              <a:t>125 profesores</a:t>
            </a:r>
            <a:endParaRPr sz="1700"/>
          </a:p>
        </p:txBody>
      </p:sp>
      <p:pic>
        <p:nvPicPr>
          <p:cNvPr id="87" name="Google Shape;87;p16"/>
          <p:cNvPicPr preferRelativeResize="0"/>
          <p:nvPr/>
        </p:nvPicPr>
        <p:blipFill>
          <a:blip r:embed="rId3">
            <a:alphaModFix/>
          </a:blip>
          <a:stretch>
            <a:fillRect/>
          </a:stretch>
        </p:blipFill>
        <p:spPr>
          <a:xfrm>
            <a:off x="4697650" y="1304950"/>
            <a:ext cx="3757566" cy="2659850"/>
          </a:xfrm>
          <a:prstGeom prst="rect">
            <a:avLst/>
          </a:prstGeom>
          <a:noFill/>
          <a:ln>
            <a:noFill/>
          </a:ln>
        </p:spPr>
      </p:pic>
      <p:pic>
        <p:nvPicPr>
          <p:cNvPr id="88" name="Google Shape;88;p16"/>
          <p:cNvPicPr preferRelativeResize="0"/>
          <p:nvPr/>
        </p:nvPicPr>
        <p:blipFill>
          <a:blip r:embed="rId4">
            <a:alphaModFix/>
          </a:blip>
          <a:stretch>
            <a:fillRect/>
          </a:stretch>
        </p:blipFill>
        <p:spPr>
          <a:xfrm>
            <a:off x="387900" y="1367950"/>
            <a:ext cx="3807775" cy="25339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7"/>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s"/>
              <a:t>Educación Secundaria Obligatoria</a:t>
            </a:r>
            <a:endParaRPr/>
          </a:p>
        </p:txBody>
      </p:sp>
      <p:sp>
        <p:nvSpPr>
          <p:cNvPr id="94" name="Google Shape;94;p17"/>
          <p:cNvSpPr txBox="1"/>
          <p:nvPr>
            <p:ph idx="1" type="body"/>
          </p:nvPr>
        </p:nvSpPr>
        <p:spPr>
          <a:xfrm>
            <a:off x="387900" y="1489824"/>
            <a:ext cx="8368200" cy="3078900"/>
          </a:xfrm>
          <a:prstGeom prst="rect">
            <a:avLst/>
          </a:prstGeom>
        </p:spPr>
        <p:txBody>
          <a:bodyPr anchorCtr="0" anchor="t" bIns="91425" lIns="91425" spcFirstLastPara="1" rIns="91425" wrap="square" tIns="91425">
            <a:normAutofit/>
          </a:bodyPr>
          <a:lstStyle/>
          <a:p>
            <a:pPr indent="-349250" lvl="0" marL="457200" rtl="0" algn="l">
              <a:spcBef>
                <a:spcPts val="0"/>
              </a:spcBef>
              <a:spcAft>
                <a:spcPts val="0"/>
              </a:spcAft>
              <a:buSzPts val="1900"/>
              <a:buChar char="●"/>
            </a:pPr>
            <a:r>
              <a:rPr lang="es" sz="1900"/>
              <a:t>Etapa obligatoria.</a:t>
            </a:r>
            <a:endParaRPr sz="1900"/>
          </a:p>
          <a:p>
            <a:pPr indent="-349250" lvl="0" marL="457200" rtl="0" algn="l">
              <a:spcBef>
                <a:spcPts val="0"/>
              </a:spcBef>
              <a:spcAft>
                <a:spcPts val="0"/>
              </a:spcAft>
              <a:buSzPts val="1900"/>
              <a:buChar char="●"/>
            </a:pPr>
            <a:r>
              <a:rPr lang="es" sz="1900"/>
              <a:t>4 cursos (12-16 años).</a:t>
            </a:r>
            <a:endParaRPr sz="1900"/>
          </a:p>
          <a:p>
            <a:pPr indent="-349250" lvl="0" marL="457200" rtl="0" algn="l">
              <a:spcBef>
                <a:spcPts val="0"/>
              </a:spcBef>
              <a:spcAft>
                <a:spcPts val="0"/>
              </a:spcAft>
              <a:buSzPts val="1900"/>
              <a:buChar char="●"/>
            </a:pPr>
            <a:r>
              <a:rPr lang="es" sz="1900"/>
              <a:t>Formación integral: apostamos por la inclusión y el desarrollo integral del alumnado. Nuestro objetivo es crear buenos ciudadanos y críticos.</a:t>
            </a:r>
            <a:endParaRPr sz="19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18"/>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s"/>
              <a:t>Título de Graduado en Educación Secundaria</a:t>
            </a:r>
            <a:endParaRPr/>
          </a:p>
        </p:txBody>
      </p:sp>
      <p:sp>
        <p:nvSpPr>
          <p:cNvPr id="100" name="Google Shape;100;p18"/>
          <p:cNvSpPr/>
          <p:nvPr/>
        </p:nvSpPr>
        <p:spPr>
          <a:xfrm>
            <a:off x="3187200" y="1475400"/>
            <a:ext cx="774300" cy="407700"/>
          </a:xfrm>
          <a:prstGeom prst="rect">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s">
                <a:highlight>
                  <a:schemeClr val="dk1"/>
                </a:highlight>
              </a:rPr>
              <a:t>1º ESO</a:t>
            </a:r>
            <a:endParaRPr>
              <a:highlight>
                <a:schemeClr val="dk1"/>
              </a:highlight>
            </a:endParaRPr>
          </a:p>
        </p:txBody>
      </p:sp>
      <p:sp>
        <p:nvSpPr>
          <p:cNvPr id="101" name="Google Shape;101;p18"/>
          <p:cNvSpPr/>
          <p:nvPr/>
        </p:nvSpPr>
        <p:spPr>
          <a:xfrm>
            <a:off x="3187200" y="2214375"/>
            <a:ext cx="774300" cy="407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s"/>
              <a:t>2º ESO</a:t>
            </a:r>
            <a:endParaRPr/>
          </a:p>
        </p:txBody>
      </p:sp>
      <p:sp>
        <p:nvSpPr>
          <p:cNvPr id="102" name="Google Shape;102;p18"/>
          <p:cNvSpPr/>
          <p:nvPr/>
        </p:nvSpPr>
        <p:spPr>
          <a:xfrm>
            <a:off x="3187200" y="2998650"/>
            <a:ext cx="774300" cy="407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s"/>
              <a:t>3º ESO</a:t>
            </a:r>
            <a:endParaRPr/>
          </a:p>
        </p:txBody>
      </p:sp>
      <p:sp>
        <p:nvSpPr>
          <p:cNvPr id="103" name="Google Shape;103;p18"/>
          <p:cNvSpPr/>
          <p:nvPr/>
        </p:nvSpPr>
        <p:spPr>
          <a:xfrm>
            <a:off x="3187200" y="3782925"/>
            <a:ext cx="774300" cy="407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s"/>
              <a:t>4º ESO</a:t>
            </a:r>
            <a:endParaRPr/>
          </a:p>
        </p:txBody>
      </p:sp>
      <p:sp>
        <p:nvSpPr>
          <p:cNvPr id="104" name="Google Shape;104;p18"/>
          <p:cNvSpPr/>
          <p:nvPr/>
        </p:nvSpPr>
        <p:spPr>
          <a:xfrm>
            <a:off x="4613700" y="1475400"/>
            <a:ext cx="1157400" cy="407700"/>
          </a:xfrm>
          <a:prstGeom prst="round2DiagRect">
            <a:avLst>
              <a:gd fmla="val 16667" name="adj1"/>
              <a:gd fmla="val 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s"/>
              <a:t>Repetición</a:t>
            </a:r>
            <a:endParaRPr/>
          </a:p>
        </p:txBody>
      </p:sp>
      <p:sp>
        <p:nvSpPr>
          <p:cNvPr id="105" name="Google Shape;105;p18"/>
          <p:cNvSpPr/>
          <p:nvPr/>
        </p:nvSpPr>
        <p:spPr>
          <a:xfrm>
            <a:off x="6231825" y="1144125"/>
            <a:ext cx="1119300" cy="407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s"/>
              <a:t>1º ESO PAI</a:t>
            </a:r>
            <a:endParaRPr/>
          </a:p>
        </p:txBody>
      </p:sp>
      <p:sp>
        <p:nvSpPr>
          <p:cNvPr id="106" name="Google Shape;106;p18"/>
          <p:cNvSpPr/>
          <p:nvPr/>
        </p:nvSpPr>
        <p:spPr>
          <a:xfrm>
            <a:off x="6264430" y="1806675"/>
            <a:ext cx="774300" cy="407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s"/>
              <a:t>1º ESO</a:t>
            </a:r>
            <a:endParaRPr/>
          </a:p>
        </p:txBody>
      </p:sp>
      <p:cxnSp>
        <p:nvCxnSpPr>
          <p:cNvPr id="107" name="Google Shape;107;p18"/>
          <p:cNvCxnSpPr>
            <a:endCxn id="106" idx="1"/>
          </p:cNvCxnSpPr>
          <p:nvPr/>
        </p:nvCxnSpPr>
        <p:spPr>
          <a:xfrm>
            <a:off x="5735830" y="1679025"/>
            <a:ext cx="528600" cy="331500"/>
          </a:xfrm>
          <a:prstGeom prst="bentConnector3">
            <a:avLst>
              <a:gd fmla="val 50000" name="adj1"/>
            </a:avLst>
          </a:prstGeom>
          <a:noFill/>
          <a:ln cap="flat" cmpd="sng" w="9525">
            <a:solidFill>
              <a:schemeClr val="dk1"/>
            </a:solidFill>
            <a:prstDash val="solid"/>
            <a:round/>
            <a:headEnd len="med" w="med" type="none"/>
            <a:tailEnd len="med" w="med" type="none"/>
          </a:ln>
        </p:spPr>
      </p:cxnSp>
      <p:cxnSp>
        <p:nvCxnSpPr>
          <p:cNvPr id="108" name="Google Shape;108;p18"/>
          <p:cNvCxnSpPr>
            <a:stCxn id="104" idx="0"/>
            <a:endCxn id="105" idx="1"/>
          </p:cNvCxnSpPr>
          <p:nvPr/>
        </p:nvCxnSpPr>
        <p:spPr>
          <a:xfrm flipH="1" rot="10800000">
            <a:off x="5771100" y="1348050"/>
            <a:ext cx="460800" cy="331200"/>
          </a:xfrm>
          <a:prstGeom prst="bentConnector3">
            <a:avLst>
              <a:gd fmla="val 49993" name="adj1"/>
            </a:avLst>
          </a:prstGeom>
          <a:noFill/>
          <a:ln cap="flat" cmpd="sng" w="9525">
            <a:solidFill>
              <a:schemeClr val="dk1"/>
            </a:solidFill>
            <a:prstDash val="solid"/>
            <a:round/>
            <a:headEnd len="med" w="med" type="none"/>
            <a:tailEnd len="med" w="med" type="none"/>
          </a:ln>
        </p:spPr>
      </p:cxnSp>
      <p:cxnSp>
        <p:nvCxnSpPr>
          <p:cNvPr id="109" name="Google Shape;109;p18"/>
          <p:cNvCxnSpPr>
            <a:stCxn id="100" idx="3"/>
          </p:cNvCxnSpPr>
          <p:nvPr/>
        </p:nvCxnSpPr>
        <p:spPr>
          <a:xfrm flipH="1" rot="10800000">
            <a:off x="3961500" y="1678950"/>
            <a:ext cx="652200" cy="300"/>
          </a:xfrm>
          <a:prstGeom prst="straightConnector1">
            <a:avLst/>
          </a:prstGeom>
          <a:noFill/>
          <a:ln cap="flat" cmpd="sng" w="9525">
            <a:solidFill>
              <a:schemeClr val="dk1"/>
            </a:solidFill>
            <a:prstDash val="solid"/>
            <a:round/>
            <a:headEnd len="med" w="med" type="none"/>
            <a:tailEnd len="med" w="med" type="triangle"/>
          </a:ln>
        </p:spPr>
      </p:cxnSp>
      <p:cxnSp>
        <p:nvCxnSpPr>
          <p:cNvPr id="110" name="Google Shape;110;p18"/>
          <p:cNvCxnSpPr>
            <a:endCxn id="101" idx="0"/>
          </p:cNvCxnSpPr>
          <p:nvPr/>
        </p:nvCxnSpPr>
        <p:spPr>
          <a:xfrm flipH="1">
            <a:off x="3574350" y="1874775"/>
            <a:ext cx="4200" cy="339600"/>
          </a:xfrm>
          <a:prstGeom prst="straightConnector1">
            <a:avLst/>
          </a:prstGeom>
          <a:noFill/>
          <a:ln cap="flat" cmpd="sng" w="9525">
            <a:solidFill>
              <a:schemeClr val="dk1"/>
            </a:solidFill>
            <a:prstDash val="solid"/>
            <a:round/>
            <a:headEnd len="med" w="med" type="none"/>
            <a:tailEnd len="med" w="med" type="triangle"/>
          </a:ln>
        </p:spPr>
      </p:cxnSp>
      <p:cxnSp>
        <p:nvCxnSpPr>
          <p:cNvPr id="111" name="Google Shape;111;p18"/>
          <p:cNvCxnSpPr/>
          <p:nvPr/>
        </p:nvCxnSpPr>
        <p:spPr>
          <a:xfrm flipH="1">
            <a:off x="3570150" y="2640563"/>
            <a:ext cx="4200" cy="339600"/>
          </a:xfrm>
          <a:prstGeom prst="straightConnector1">
            <a:avLst/>
          </a:prstGeom>
          <a:noFill/>
          <a:ln cap="flat" cmpd="sng" w="9525">
            <a:solidFill>
              <a:schemeClr val="dk1"/>
            </a:solidFill>
            <a:prstDash val="solid"/>
            <a:round/>
            <a:headEnd len="med" w="med" type="none"/>
            <a:tailEnd len="med" w="med" type="triangle"/>
          </a:ln>
        </p:spPr>
      </p:cxnSp>
      <p:cxnSp>
        <p:nvCxnSpPr>
          <p:cNvPr id="112" name="Google Shape;112;p18"/>
          <p:cNvCxnSpPr>
            <a:stCxn id="102" idx="2"/>
          </p:cNvCxnSpPr>
          <p:nvPr/>
        </p:nvCxnSpPr>
        <p:spPr>
          <a:xfrm flipH="1">
            <a:off x="3570150" y="3406350"/>
            <a:ext cx="4200" cy="376500"/>
          </a:xfrm>
          <a:prstGeom prst="straightConnector1">
            <a:avLst/>
          </a:prstGeom>
          <a:noFill/>
          <a:ln cap="flat" cmpd="sng" w="9525">
            <a:solidFill>
              <a:schemeClr val="dk1"/>
            </a:solidFill>
            <a:prstDash val="solid"/>
            <a:round/>
            <a:headEnd len="med" w="med" type="none"/>
            <a:tailEnd len="med" w="med" type="triangle"/>
          </a:ln>
        </p:spPr>
      </p:cxnSp>
      <p:sp>
        <p:nvSpPr>
          <p:cNvPr id="113" name="Google Shape;113;p18"/>
          <p:cNvSpPr/>
          <p:nvPr/>
        </p:nvSpPr>
        <p:spPr>
          <a:xfrm>
            <a:off x="4613700" y="2214375"/>
            <a:ext cx="1119300" cy="407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s"/>
              <a:t>2º ESO PAI</a:t>
            </a:r>
            <a:endParaRPr/>
          </a:p>
        </p:txBody>
      </p:sp>
      <p:sp>
        <p:nvSpPr>
          <p:cNvPr id="114" name="Google Shape;114;p18"/>
          <p:cNvSpPr/>
          <p:nvPr/>
        </p:nvSpPr>
        <p:spPr>
          <a:xfrm>
            <a:off x="4632750" y="2998650"/>
            <a:ext cx="1440000" cy="407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s"/>
              <a:t>3º ESO DIVER</a:t>
            </a:r>
            <a:endParaRPr/>
          </a:p>
        </p:txBody>
      </p:sp>
      <p:sp>
        <p:nvSpPr>
          <p:cNvPr id="115" name="Google Shape;115;p18"/>
          <p:cNvSpPr/>
          <p:nvPr/>
        </p:nvSpPr>
        <p:spPr>
          <a:xfrm>
            <a:off x="4613700" y="3782925"/>
            <a:ext cx="1440000" cy="407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s"/>
              <a:t>4º ESO DIVER</a:t>
            </a:r>
            <a:endParaRPr/>
          </a:p>
        </p:txBody>
      </p:sp>
      <p:cxnSp>
        <p:nvCxnSpPr>
          <p:cNvPr id="116" name="Google Shape;116;p18"/>
          <p:cNvCxnSpPr>
            <a:stCxn id="101" idx="3"/>
            <a:endCxn id="113" idx="1"/>
          </p:cNvCxnSpPr>
          <p:nvPr/>
        </p:nvCxnSpPr>
        <p:spPr>
          <a:xfrm>
            <a:off x="3961500" y="2418225"/>
            <a:ext cx="652200" cy="0"/>
          </a:xfrm>
          <a:prstGeom prst="straightConnector1">
            <a:avLst/>
          </a:prstGeom>
          <a:noFill/>
          <a:ln cap="flat" cmpd="sng" w="9525">
            <a:solidFill>
              <a:schemeClr val="dk1"/>
            </a:solidFill>
            <a:prstDash val="solid"/>
            <a:round/>
            <a:headEnd len="med" w="med" type="none"/>
            <a:tailEnd len="med" w="med" type="none"/>
          </a:ln>
        </p:spPr>
      </p:cxnSp>
      <p:cxnSp>
        <p:nvCxnSpPr>
          <p:cNvPr id="117" name="Google Shape;117;p18"/>
          <p:cNvCxnSpPr>
            <a:stCxn id="102" idx="3"/>
            <a:endCxn id="114" idx="1"/>
          </p:cNvCxnSpPr>
          <p:nvPr/>
        </p:nvCxnSpPr>
        <p:spPr>
          <a:xfrm>
            <a:off x="3961500" y="3202500"/>
            <a:ext cx="671400" cy="0"/>
          </a:xfrm>
          <a:prstGeom prst="straightConnector1">
            <a:avLst/>
          </a:prstGeom>
          <a:noFill/>
          <a:ln cap="flat" cmpd="sng" w="9525">
            <a:solidFill>
              <a:schemeClr val="dk1"/>
            </a:solidFill>
            <a:prstDash val="solid"/>
            <a:round/>
            <a:headEnd len="med" w="med" type="none"/>
            <a:tailEnd len="med" w="med" type="none"/>
          </a:ln>
        </p:spPr>
      </p:cxnSp>
      <p:cxnSp>
        <p:nvCxnSpPr>
          <p:cNvPr id="118" name="Google Shape;118;p18"/>
          <p:cNvCxnSpPr>
            <a:stCxn id="103" idx="3"/>
            <a:endCxn id="115" idx="1"/>
          </p:cNvCxnSpPr>
          <p:nvPr/>
        </p:nvCxnSpPr>
        <p:spPr>
          <a:xfrm>
            <a:off x="3961500" y="3986775"/>
            <a:ext cx="652200" cy="0"/>
          </a:xfrm>
          <a:prstGeom prst="straightConnector1">
            <a:avLst/>
          </a:prstGeom>
          <a:noFill/>
          <a:ln cap="flat" cmpd="sng" w="9525">
            <a:solidFill>
              <a:schemeClr val="dk1"/>
            </a:solidFill>
            <a:prstDash val="solid"/>
            <a:round/>
            <a:headEnd len="med" w="med" type="none"/>
            <a:tailEnd len="med" w="med" type="none"/>
          </a:ln>
        </p:spPr>
      </p:cxnSp>
      <p:cxnSp>
        <p:nvCxnSpPr>
          <p:cNvPr id="119" name="Google Shape;119;p18"/>
          <p:cNvCxnSpPr>
            <a:stCxn id="101" idx="1"/>
            <a:endCxn id="120" idx="3"/>
          </p:cNvCxnSpPr>
          <p:nvPr/>
        </p:nvCxnSpPr>
        <p:spPr>
          <a:xfrm flipH="1">
            <a:off x="2418300" y="2418225"/>
            <a:ext cx="768900" cy="2100"/>
          </a:xfrm>
          <a:prstGeom prst="straightConnector1">
            <a:avLst/>
          </a:prstGeom>
          <a:noFill/>
          <a:ln cap="flat" cmpd="sng" w="9525">
            <a:solidFill>
              <a:schemeClr val="dk1"/>
            </a:solidFill>
            <a:prstDash val="solid"/>
            <a:round/>
            <a:headEnd len="med" w="med" type="none"/>
            <a:tailEnd len="med" w="med" type="triangle"/>
          </a:ln>
        </p:spPr>
      </p:cxnSp>
      <p:sp>
        <p:nvSpPr>
          <p:cNvPr id="120" name="Google Shape;120;p18"/>
          <p:cNvSpPr/>
          <p:nvPr/>
        </p:nvSpPr>
        <p:spPr>
          <a:xfrm>
            <a:off x="1644100" y="2216572"/>
            <a:ext cx="774300" cy="407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s"/>
              <a:t>1º FPB</a:t>
            </a:r>
            <a:endParaRPr/>
          </a:p>
        </p:txBody>
      </p:sp>
      <p:sp>
        <p:nvSpPr>
          <p:cNvPr id="121" name="Google Shape;121;p18"/>
          <p:cNvSpPr/>
          <p:nvPr/>
        </p:nvSpPr>
        <p:spPr>
          <a:xfrm>
            <a:off x="1644100" y="3782922"/>
            <a:ext cx="774300" cy="407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s"/>
              <a:t>2º FPB</a:t>
            </a:r>
            <a:endParaRPr/>
          </a:p>
        </p:txBody>
      </p:sp>
      <p:cxnSp>
        <p:nvCxnSpPr>
          <p:cNvPr id="122" name="Google Shape;122;p18"/>
          <p:cNvCxnSpPr>
            <a:stCxn id="103" idx="1"/>
            <a:endCxn id="120" idx="3"/>
          </p:cNvCxnSpPr>
          <p:nvPr/>
        </p:nvCxnSpPr>
        <p:spPr>
          <a:xfrm rot="10800000">
            <a:off x="2418300" y="2420475"/>
            <a:ext cx="768900" cy="1566300"/>
          </a:xfrm>
          <a:prstGeom prst="straightConnector1">
            <a:avLst/>
          </a:prstGeom>
          <a:noFill/>
          <a:ln cap="flat" cmpd="sng" w="9525">
            <a:solidFill>
              <a:schemeClr val="dk1"/>
            </a:solidFill>
            <a:prstDash val="solid"/>
            <a:round/>
            <a:headEnd len="med" w="med" type="none"/>
            <a:tailEnd len="med" w="med" type="triangle"/>
          </a:ln>
        </p:spPr>
      </p:cxnSp>
      <p:cxnSp>
        <p:nvCxnSpPr>
          <p:cNvPr id="123" name="Google Shape;123;p18"/>
          <p:cNvCxnSpPr>
            <a:stCxn id="102" idx="1"/>
            <a:endCxn id="120" idx="3"/>
          </p:cNvCxnSpPr>
          <p:nvPr/>
        </p:nvCxnSpPr>
        <p:spPr>
          <a:xfrm rot="10800000">
            <a:off x="2418300" y="2420400"/>
            <a:ext cx="768900" cy="782100"/>
          </a:xfrm>
          <a:prstGeom prst="straightConnector1">
            <a:avLst/>
          </a:prstGeom>
          <a:noFill/>
          <a:ln cap="flat" cmpd="sng" w="9525">
            <a:solidFill>
              <a:schemeClr val="dk1"/>
            </a:solidFill>
            <a:prstDash val="solid"/>
            <a:round/>
            <a:headEnd len="med" w="med" type="none"/>
            <a:tailEnd len="med" w="med" type="triangle"/>
          </a:ln>
        </p:spPr>
      </p:cxnSp>
      <p:cxnSp>
        <p:nvCxnSpPr>
          <p:cNvPr id="124" name="Google Shape;124;p18"/>
          <p:cNvCxnSpPr>
            <a:stCxn id="120" idx="2"/>
          </p:cNvCxnSpPr>
          <p:nvPr/>
        </p:nvCxnSpPr>
        <p:spPr>
          <a:xfrm>
            <a:off x="2031250" y="2624272"/>
            <a:ext cx="0" cy="1158600"/>
          </a:xfrm>
          <a:prstGeom prst="straightConnector1">
            <a:avLst/>
          </a:prstGeom>
          <a:noFill/>
          <a:ln cap="flat" cmpd="sng" w="9525">
            <a:solidFill>
              <a:schemeClr val="dk1"/>
            </a:solidFill>
            <a:prstDash val="solid"/>
            <a:round/>
            <a:headEnd len="med" w="med" type="none"/>
            <a:tailEnd len="med" w="med" type="triangle"/>
          </a:ln>
        </p:spPr>
      </p:cxnSp>
      <p:sp>
        <p:nvSpPr>
          <p:cNvPr id="125" name="Google Shape;125;p18"/>
          <p:cNvSpPr/>
          <p:nvPr/>
        </p:nvSpPr>
        <p:spPr>
          <a:xfrm>
            <a:off x="1644100" y="4554825"/>
            <a:ext cx="4428600" cy="407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s"/>
              <a:t>GRADUADO EN EDUCACIÓN SECUNDARIA</a:t>
            </a:r>
            <a:endParaRPr b="1"/>
          </a:p>
        </p:txBody>
      </p:sp>
      <p:cxnSp>
        <p:nvCxnSpPr>
          <p:cNvPr id="126" name="Google Shape;126;p18"/>
          <p:cNvCxnSpPr>
            <a:stCxn id="103" idx="2"/>
            <a:endCxn id="125" idx="0"/>
          </p:cNvCxnSpPr>
          <p:nvPr/>
        </p:nvCxnSpPr>
        <p:spPr>
          <a:xfrm>
            <a:off x="3574350" y="4190625"/>
            <a:ext cx="284100" cy="364200"/>
          </a:xfrm>
          <a:prstGeom prst="straightConnector1">
            <a:avLst/>
          </a:prstGeom>
          <a:noFill/>
          <a:ln cap="flat" cmpd="sng" w="9525">
            <a:solidFill>
              <a:schemeClr val="dk1"/>
            </a:solidFill>
            <a:prstDash val="solid"/>
            <a:round/>
            <a:headEnd len="med" w="med" type="none"/>
            <a:tailEnd len="med" w="med" type="triangle"/>
          </a:ln>
        </p:spPr>
      </p:cxnSp>
      <p:cxnSp>
        <p:nvCxnSpPr>
          <p:cNvPr id="127" name="Google Shape;127;p18"/>
          <p:cNvCxnSpPr>
            <a:stCxn id="121" idx="2"/>
          </p:cNvCxnSpPr>
          <p:nvPr/>
        </p:nvCxnSpPr>
        <p:spPr>
          <a:xfrm>
            <a:off x="2031250" y="4190622"/>
            <a:ext cx="610200" cy="364200"/>
          </a:xfrm>
          <a:prstGeom prst="straightConnector1">
            <a:avLst/>
          </a:prstGeom>
          <a:noFill/>
          <a:ln cap="flat" cmpd="sng" w="9525">
            <a:solidFill>
              <a:schemeClr val="dk1"/>
            </a:solidFill>
            <a:prstDash val="solid"/>
            <a:round/>
            <a:headEnd len="med" w="med" type="none"/>
            <a:tailEnd len="med" w="med" type="triangle"/>
          </a:ln>
        </p:spPr>
      </p:cxnSp>
      <p:cxnSp>
        <p:nvCxnSpPr>
          <p:cNvPr id="128" name="Google Shape;128;p18"/>
          <p:cNvCxnSpPr>
            <a:stCxn id="115" idx="2"/>
            <a:endCxn id="125" idx="0"/>
          </p:cNvCxnSpPr>
          <p:nvPr/>
        </p:nvCxnSpPr>
        <p:spPr>
          <a:xfrm flipH="1">
            <a:off x="3858300" y="4190625"/>
            <a:ext cx="1475400" cy="364200"/>
          </a:xfrm>
          <a:prstGeom prst="straightConnector1">
            <a:avLst/>
          </a:prstGeom>
          <a:noFill/>
          <a:ln cap="flat" cmpd="sng" w="9525">
            <a:solidFill>
              <a:schemeClr val="dk1"/>
            </a:solidFill>
            <a:prstDash val="solid"/>
            <a:round/>
            <a:headEnd len="med" w="med" type="none"/>
            <a:tailEnd len="med" w="med" type="triangle"/>
          </a:ln>
        </p:spPr>
      </p:cxn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pic>
        <p:nvPicPr>
          <p:cNvPr id="133" name="Google Shape;133;p19"/>
          <p:cNvPicPr preferRelativeResize="0"/>
          <p:nvPr/>
        </p:nvPicPr>
        <p:blipFill rotWithShape="1">
          <a:blip r:embed="rId3">
            <a:alphaModFix/>
          </a:blip>
          <a:srcRect b="0" l="16214" r="4224" t="11816"/>
          <a:stretch/>
        </p:blipFill>
        <p:spPr>
          <a:xfrm>
            <a:off x="4628600" y="265054"/>
            <a:ext cx="4468325" cy="4613395"/>
          </a:xfrm>
          <a:prstGeom prst="rect">
            <a:avLst/>
          </a:prstGeom>
          <a:noFill/>
          <a:ln>
            <a:noFill/>
          </a:ln>
        </p:spPr>
      </p:pic>
      <p:sp>
        <p:nvSpPr>
          <p:cNvPr id="134" name="Google Shape;134;p19"/>
          <p:cNvSpPr txBox="1"/>
          <p:nvPr>
            <p:ph type="title"/>
          </p:nvPr>
        </p:nvSpPr>
        <p:spPr>
          <a:xfrm>
            <a:off x="265500" y="1209075"/>
            <a:ext cx="4045200" cy="15063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s"/>
              <a:t>Ordenación académica 1º a 3º ESO</a:t>
            </a:r>
            <a:endParaRPr/>
          </a:p>
        </p:txBody>
      </p:sp>
      <p:sp>
        <p:nvSpPr>
          <p:cNvPr id="135" name="Google Shape;135;p19"/>
          <p:cNvSpPr txBox="1"/>
          <p:nvPr>
            <p:ph idx="1" type="subTitle"/>
          </p:nvPr>
        </p:nvSpPr>
        <p:spPr>
          <a:xfrm>
            <a:off x="265500" y="2769001"/>
            <a:ext cx="4045200" cy="13455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
              <a:t>LOMLOE</a:t>
            </a:r>
            <a:endParaRPr/>
          </a:p>
        </p:txBody>
      </p:sp>
      <p:sp>
        <p:nvSpPr>
          <p:cNvPr id="136" name="Google Shape;136;p19"/>
          <p:cNvSpPr/>
          <p:nvPr/>
        </p:nvSpPr>
        <p:spPr>
          <a:xfrm>
            <a:off x="7598751" y="725175"/>
            <a:ext cx="486000" cy="4014600"/>
          </a:xfrm>
          <a:prstGeom prst="roundRect">
            <a:avLst>
              <a:gd fmla="val 16667" name="adj"/>
            </a:avLst>
          </a:prstGeom>
          <a:noFill/>
          <a:ln cap="flat" cmpd="sng" w="28575">
            <a:solidFill>
              <a:srgbClr val="93C47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20"/>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s"/>
              <a:t>Programas</a:t>
            </a:r>
            <a:endParaRPr/>
          </a:p>
        </p:txBody>
      </p:sp>
      <p:sp>
        <p:nvSpPr>
          <p:cNvPr id="142" name="Google Shape;142;p20"/>
          <p:cNvSpPr txBox="1"/>
          <p:nvPr>
            <p:ph idx="1" type="body"/>
          </p:nvPr>
        </p:nvSpPr>
        <p:spPr>
          <a:xfrm>
            <a:off x="387900" y="1489825"/>
            <a:ext cx="3999900" cy="3078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s" sz="1900"/>
              <a:t>PROGRAMA BRIT</a:t>
            </a:r>
            <a:endParaRPr b="1" sz="1900"/>
          </a:p>
          <a:p>
            <a:pPr indent="0" lvl="0" marL="0" rtl="0" algn="l">
              <a:spcBef>
                <a:spcPts val="1200"/>
              </a:spcBef>
              <a:spcAft>
                <a:spcPts val="0"/>
              </a:spcAft>
              <a:buNone/>
            </a:pPr>
            <a:r>
              <a:t/>
            </a:r>
            <a:endParaRPr b="1" sz="1900"/>
          </a:p>
          <a:p>
            <a:pPr indent="0" lvl="0" marL="0" rtl="0" algn="l">
              <a:spcBef>
                <a:spcPts val="1200"/>
              </a:spcBef>
              <a:spcAft>
                <a:spcPts val="0"/>
              </a:spcAft>
              <a:buNone/>
            </a:pPr>
            <a:r>
              <a:rPr lang="es" sz="1900"/>
              <a:t>Se cursa en inglés:</a:t>
            </a:r>
            <a:endParaRPr sz="1900"/>
          </a:p>
          <a:p>
            <a:pPr indent="-349250" lvl="0" marL="457200" rtl="0" algn="l">
              <a:spcBef>
                <a:spcPts val="1200"/>
              </a:spcBef>
              <a:spcAft>
                <a:spcPts val="0"/>
              </a:spcAft>
              <a:buSzPts val="1900"/>
              <a:buChar char="●"/>
            </a:pPr>
            <a:r>
              <a:rPr lang="es" sz="1900"/>
              <a:t>Música</a:t>
            </a:r>
            <a:endParaRPr sz="1900"/>
          </a:p>
          <a:p>
            <a:pPr indent="-349250" lvl="0" marL="457200" rtl="0" algn="l">
              <a:spcBef>
                <a:spcPts val="0"/>
              </a:spcBef>
              <a:spcAft>
                <a:spcPts val="0"/>
              </a:spcAft>
              <a:buSzPts val="1900"/>
              <a:buChar char="●"/>
            </a:pPr>
            <a:r>
              <a:rPr lang="es" sz="1900"/>
              <a:t>Biología y Geología</a:t>
            </a:r>
            <a:endParaRPr sz="1900"/>
          </a:p>
        </p:txBody>
      </p:sp>
      <p:sp>
        <p:nvSpPr>
          <p:cNvPr id="143" name="Google Shape;143;p20"/>
          <p:cNvSpPr txBox="1"/>
          <p:nvPr>
            <p:ph idx="2" type="body"/>
          </p:nvPr>
        </p:nvSpPr>
        <p:spPr>
          <a:xfrm>
            <a:off x="4756200" y="1489825"/>
            <a:ext cx="3999900" cy="3078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s" sz="1900"/>
              <a:t>PROGRAMA SIMULTANEIDAD CONSERVATORIO</a:t>
            </a:r>
            <a:endParaRPr b="1" sz="1900"/>
          </a:p>
          <a:p>
            <a:pPr indent="0" lvl="0" marL="0" rtl="0" algn="l">
              <a:spcBef>
                <a:spcPts val="1200"/>
              </a:spcBef>
              <a:spcAft>
                <a:spcPts val="0"/>
              </a:spcAft>
              <a:buNone/>
            </a:pPr>
            <a:r>
              <a:rPr lang="es" sz="1900"/>
              <a:t>Convalidan:</a:t>
            </a:r>
            <a:endParaRPr sz="1900"/>
          </a:p>
          <a:p>
            <a:pPr indent="-349250" lvl="0" marL="457200" rtl="0" algn="l">
              <a:spcBef>
                <a:spcPts val="1200"/>
              </a:spcBef>
              <a:spcAft>
                <a:spcPts val="0"/>
              </a:spcAft>
              <a:buSzPts val="1900"/>
              <a:buChar char="●"/>
            </a:pPr>
            <a:r>
              <a:rPr lang="es" sz="1900"/>
              <a:t>Música</a:t>
            </a:r>
            <a:endParaRPr sz="1900"/>
          </a:p>
          <a:p>
            <a:pPr indent="-349250" lvl="0" marL="457200" rtl="0" algn="l">
              <a:spcBef>
                <a:spcPts val="0"/>
              </a:spcBef>
              <a:spcAft>
                <a:spcPts val="0"/>
              </a:spcAft>
              <a:buSzPts val="1900"/>
              <a:buChar char="●"/>
            </a:pPr>
            <a:r>
              <a:rPr lang="es" sz="1900"/>
              <a:t>Segunda lengua extranjera </a:t>
            </a:r>
            <a:endParaRPr sz="1900">
              <a:highlight>
                <a:srgbClr val="00FFFF"/>
              </a:highlight>
            </a:endParaRPr>
          </a:p>
        </p:txBody>
      </p:sp>
      <p:cxnSp>
        <p:nvCxnSpPr>
          <p:cNvPr id="144" name="Google Shape;144;p20"/>
          <p:cNvCxnSpPr/>
          <p:nvPr/>
        </p:nvCxnSpPr>
        <p:spPr>
          <a:xfrm>
            <a:off x="4132725" y="1344975"/>
            <a:ext cx="24600" cy="273900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21"/>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s"/>
              <a:t>Horario</a:t>
            </a:r>
            <a:endParaRPr/>
          </a:p>
        </p:txBody>
      </p:sp>
      <p:sp>
        <p:nvSpPr>
          <p:cNvPr id="150" name="Google Shape;150;p21"/>
          <p:cNvSpPr txBox="1"/>
          <p:nvPr>
            <p:ph idx="1" type="body"/>
          </p:nvPr>
        </p:nvSpPr>
        <p:spPr>
          <a:xfrm>
            <a:off x="387900" y="1489825"/>
            <a:ext cx="3999900" cy="3078900"/>
          </a:xfrm>
          <a:prstGeom prst="rect">
            <a:avLst/>
          </a:prstGeom>
        </p:spPr>
        <p:txBody>
          <a:bodyPr anchorCtr="0" anchor="t" bIns="91425" lIns="91425" spcFirstLastPara="1" rIns="91425" wrap="square" tIns="91425">
            <a:normAutofit/>
          </a:bodyPr>
          <a:lstStyle/>
          <a:p>
            <a:pPr indent="-349250" lvl="0" marL="457200" rtl="0" algn="l">
              <a:spcBef>
                <a:spcPts val="0"/>
              </a:spcBef>
              <a:spcAft>
                <a:spcPts val="0"/>
              </a:spcAft>
              <a:buSzPts val="1900"/>
              <a:buChar char="●"/>
            </a:pPr>
            <a:r>
              <a:rPr lang="es" sz="1900"/>
              <a:t>De 8:30 a 14:30 (6 periodos lectivos). </a:t>
            </a:r>
            <a:endParaRPr sz="1900"/>
          </a:p>
          <a:p>
            <a:pPr indent="-349250" lvl="0" marL="457200" rtl="0" algn="l">
              <a:spcBef>
                <a:spcPts val="0"/>
              </a:spcBef>
              <a:spcAft>
                <a:spcPts val="0"/>
              </a:spcAft>
              <a:buSzPts val="1900"/>
              <a:buChar char="●"/>
            </a:pPr>
            <a:r>
              <a:rPr lang="es" sz="1900"/>
              <a:t>Dos recreos (de 10:15 a 10:40 y de 12:25 a 12:45). </a:t>
            </a:r>
            <a:endParaRPr sz="1900"/>
          </a:p>
          <a:p>
            <a:pPr indent="-349250" lvl="0" marL="457200" rtl="0" algn="l">
              <a:spcBef>
                <a:spcPts val="0"/>
              </a:spcBef>
              <a:spcAft>
                <a:spcPts val="0"/>
              </a:spcAft>
              <a:buSzPts val="1900"/>
              <a:buChar char="●"/>
            </a:pPr>
            <a:r>
              <a:rPr lang="es" sz="1900"/>
              <a:t>El alumnado permanecerá en el centro toda la jornada. </a:t>
            </a:r>
            <a:endParaRPr sz="1900"/>
          </a:p>
        </p:txBody>
      </p:sp>
      <p:sp>
        <p:nvSpPr>
          <p:cNvPr id="151" name="Google Shape;151;p21"/>
          <p:cNvSpPr txBox="1"/>
          <p:nvPr>
            <p:ph idx="2" type="body"/>
          </p:nvPr>
        </p:nvSpPr>
        <p:spPr>
          <a:xfrm>
            <a:off x="4756200" y="1489825"/>
            <a:ext cx="3999900" cy="3078900"/>
          </a:xfrm>
          <a:prstGeom prst="rect">
            <a:avLst/>
          </a:prstGeom>
        </p:spPr>
        <p:txBody>
          <a:bodyPr anchorCtr="0" anchor="t" bIns="91425" lIns="91425" spcFirstLastPara="1" rIns="91425" wrap="square" tIns="91425">
            <a:normAutofit lnSpcReduction="20000"/>
          </a:bodyPr>
          <a:lstStyle/>
          <a:p>
            <a:pPr indent="-349250" lvl="0" marL="457200" rtl="0" algn="l">
              <a:spcBef>
                <a:spcPts val="0"/>
              </a:spcBef>
              <a:spcAft>
                <a:spcPts val="0"/>
              </a:spcAft>
              <a:buSzPts val="1900"/>
              <a:buChar char="●"/>
            </a:pPr>
            <a:r>
              <a:rPr lang="es" sz="1900"/>
              <a:t>Para las ausencias de los docentes se</a:t>
            </a:r>
            <a:r>
              <a:rPr lang="es" sz="1900"/>
              <a:t> cubre con un profesor de guardia. Este profesor no da la clase sino que entrega la tarea que se ha dejado.</a:t>
            </a:r>
            <a:endParaRPr sz="1900"/>
          </a:p>
          <a:p>
            <a:pPr indent="-349250" lvl="0" marL="457200" rtl="0" algn="l">
              <a:spcBef>
                <a:spcPts val="0"/>
              </a:spcBef>
              <a:spcAft>
                <a:spcPts val="0"/>
              </a:spcAft>
              <a:buSzPts val="1900"/>
              <a:buChar char="●"/>
            </a:pPr>
            <a:r>
              <a:rPr lang="es" sz="1900"/>
              <a:t>También hay profesorado de guardia en los recreos y en la biblioteca.</a:t>
            </a:r>
            <a:endParaRPr sz="1900"/>
          </a:p>
          <a:p>
            <a:pPr indent="0" lvl="0" marL="0" rtl="0" algn="l">
              <a:spcBef>
                <a:spcPts val="1200"/>
              </a:spcBef>
              <a:spcAft>
                <a:spcPts val="120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22"/>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s"/>
              <a:t>Evaluación y promoción</a:t>
            </a:r>
            <a:endParaRPr/>
          </a:p>
        </p:txBody>
      </p:sp>
      <p:sp>
        <p:nvSpPr>
          <p:cNvPr id="157" name="Google Shape;157;p22"/>
          <p:cNvSpPr txBox="1"/>
          <p:nvPr>
            <p:ph idx="1" type="body"/>
          </p:nvPr>
        </p:nvSpPr>
        <p:spPr>
          <a:xfrm>
            <a:off x="387900" y="1489824"/>
            <a:ext cx="8368200" cy="3078900"/>
          </a:xfrm>
          <a:prstGeom prst="rect">
            <a:avLst/>
          </a:prstGeom>
        </p:spPr>
        <p:txBody>
          <a:bodyPr anchorCtr="0" anchor="t" bIns="91425" lIns="91425" spcFirstLastPara="1" rIns="91425" wrap="square" tIns="91425">
            <a:normAutofit/>
          </a:bodyPr>
          <a:lstStyle/>
          <a:p>
            <a:pPr indent="-349250" lvl="0" marL="457200" rtl="0" algn="l">
              <a:spcBef>
                <a:spcPts val="0"/>
              </a:spcBef>
              <a:spcAft>
                <a:spcPts val="0"/>
              </a:spcAft>
              <a:buSzPts val="1900"/>
              <a:buChar char="●"/>
            </a:pPr>
            <a:r>
              <a:rPr lang="es" sz="1900"/>
              <a:t>3 evaluaciones + final. Notas en el SIGAD, en la final boletín.</a:t>
            </a:r>
            <a:endParaRPr sz="1900"/>
          </a:p>
          <a:p>
            <a:pPr indent="-349250" lvl="0" marL="457200" rtl="0" algn="l">
              <a:spcBef>
                <a:spcPts val="0"/>
              </a:spcBef>
              <a:spcAft>
                <a:spcPts val="0"/>
              </a:spcAft>
              <a:buSzPts val="1900"/>
              <a:buChar char="●"/>
            </a:pPr>
            <a:r>
              <a:rPr lang="es" sz="1900"/>
              <a:t>No se puede repetir más de dos veces en toda la etapa obligatoria. (Excepcionalmente una tercera vez en 4º ESO).</a:t>
            </a:r>
            <a:endParaRPr sz="1900"/>
          </a:p>
          <a:p>
            <a:pPr indent="-349250" lvl="0" marL="457200" rtl="0" algn="l">
              <a:spcBef>
                <a:spcPts val="0"/>
              </a:spcBef>
              <a:spcAft>
                <a:spcPts val="0"/>
              </a:spcAft>
              <a:buSzPts val="1900"/>
              <a:buChar char="●"/>
            </a:pPr>
            <a:r>
              <a:rPr lang="es" sz="1900"/>
              <a:t>No se puede repetir un curso dos veces.</a:t>
            </a:r>
            <a:endParaRPr sz="1900"/>
          </a:p>
          <a:p>
            <a:pPr indent="-349250" lvl="0" marL="457200" rtl="0" algn="l">
              <a:spcBef>
                <a:spcPts val="0"/>
              </a:spcBef>
              <a:spcAft>
                <a:spcPts val="0"/>
              </a:spcAft>
              <a:buSzPts val="1900"/>
              <a:buChar char="●"/>
            </a:pPr>
            <a:r>
              <a:rPr lang="es" sz="1900"/>
              <a:t>Los alumnos promocionan cuando superan todas las materias cursadas o tengan evaluación negativa en un </a:t>
            </a:r>
            <a:r>
              <a:rPr lang="es" sz="1900" u="sng"/>
              <a:t>máximo de dos materias</a:t>
            </a:r>
            <a:r>
              <a:rPr lang="es" sz="1900"/>
              <a:t>. Con tres o más materias se podrá promocionar bien por unanimidad de la Junta de Evaluación, o bien por mayoría de dos tercios de la misma.</a:t>
            </a:r>
            <a:endParaRPr sz="19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23"/>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s"/>
              <a:t>Criterios de elaboración de grupos</a:t>
            </a:r>
            <a:endParaRPr/>
          </a:p>
        </p:txBody>
      </p:sp>
      <p:sp>
        <p:nvSpPr>
          <p:cNvPr id="163" name="Google Shape;163;p23"/>
          <p:cNvSpPr txBox="1"/>
          <p:nvPr>
            <p:ph idx="1" type="body"/>
          </p:nvPr>
        </p:nvSpPr>
        <p:spPr>
          <a:xfrm>
            <a:off x="387900" y="1489824"/>
            <a:ext cx="8368200" cy="3078900"/>
          </a:xfrm>
          <a:prstGeom prst="rect">
            <a:avLst/>
          </a:prstGeom>
        </p:spPr>
        <p:txBody>
          <a:bodyPr anchorCtr="0" anchor="t" bIns="91425" lIns="91425" spcFirstLastPara="1" rIns="91425" wrap="square" tIns="91425">
            <a:normAutofit/>
          </a:bodyPr>
          <a:lstStyle/>
          <a:p>
            <a:pPr indent="-349250" lvl="0" marL="457200" rtl="0" algn="l">
              <a:spcBef>
                <a:spcPts val="0"/>
              </a:spcBef>
              <a:spcAft>
                <a:spcPts val="0"/>
              </a:spcAft>
              <a:buSzPts val="1900"/>
              <a:buChar char="●"/>
            </a:pPr>
            <a:r>
              <a:rPr lang="es" sz="1900">
                <a:highlight>
                  <a:schemeClr val="lt1"/>
                </a:highlight>
              </a:rPr>
              <a:t>JJEE tiene en cuenta:</a:t>
            </a:r>
            <a:endParaRPr sz="1900">
              <a:highlight>
                <a:schemeClr val="lt1"/>
              </a:highlight>
            </a:endParaRPr>
          </a:p>
          <a:p>
            <a:pPr indent="-349250" lvl="1" marL="914400" rtl="0" algn="l">
              <a:spcBef>
                <a:spcPts val="0"/>
              </a:spcBef>
              <a:spcAft>
                <a:spcPts val="0"/>
              </a:spcAft>
              <a:buSzPts val="1900"/>
              <a:buChar char="○"/>
            </a:pPr>
            <a:r>
              <a:rPr lang="es" sz="1900">
                <a:highlight>
                  <a:schemeClr val="lt1"/>
                </a:highlight>
              </a:rPr>
              <a:t>Informes del colegio.</a:t>
            </a:r>
            <a:endParaRPr sz="1900">
              <a:highlight>
                <a:schemeClr val="lt1"/>
              </a:highlight>
            </a:endParaRPr>
          </a:p>
          <a:p>
            <a:pPr indent="-349250" lvl="1" marL="914400" rtl="0" algn="l">
              <a:spcBef>
                <a:spcPts val="0"/>
              </a:spcBef>
              <a:spcAft>
                <a:spcPts val="0"/>
              </a:spcAft>
              <a:buSzPts val="1900"/>
              <a:buChar char="○"/>
            </a:pPr>
            <a:r>
              <a:rPr lang="es" sz="1900">
                <a:highlight>
                  <a:schemeClr val="lt1"/>
                </a:highlight>
              </a:rPr>
              <a:t>Heterogeneidad de los grupos (Brit - No Brit / segunda lengua extranjera - laboratorio de refuerzo en competencias clave).</a:t>
            </a:r>
            <a:endParaRPr sz="1900">
              <a:highlight>
                <a:schemeClr val="lt1"/>
              </a:highlight>
            </a:endParaRPr>
          </a:p>
          <a:p>
            <a:pPr indent="0" lvl="0" marL="914400" rtl="0" algn="l">
              <a:spcBef>
                <a:spcPts val="1200"/>
              </a:spcBef>
              <a:spcAft>
                <a:spcPts val="1200"/>
              </a:spcAft>
              <a:buNone/>
            </a:pPr>
            <a:r>
              <a:t/>
            </a:r>
            <a:endParaRPr sz="1900">
              <a:highlight>
                <a:schemeClr val="lt1"/>
              </a:highlight>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24"/>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s"/>
              <a:t>Canales de comunicación con las familias</a:t>
            </a:r>
            <a:endParaRPr/>
          </a:p>
        </p:txBody>
      </p:sp>
      <p:sp>
        <p:nvSpPr>
          <p:cNvPr id="169" name="Google Shape;169;p24"/>
          <p:cNvSpPr txBox="1"/>
          <p:nvPr>
            <p:ph idx="1" type="body"/>
          </p:nvPr>
        </p:nvSpPr>
        <p:spPr>
          <a:xfrm>
            <a:off x="387900" y="1489824"/>
            <a:ext cx="8368200" cy="3078900"/>
          </a:xfrm>
          <a:prstGeom prst="rect">
            <a:avLst/>
          </a:prstGeom>
        </p:spPr>
        <p:txBody>
          <a:bodyPr anchorCtr="0" anchor="t" bIns="91425" lIns="91425" spcFirstLastPara="1" rIns="91425" wrap="square" tIns="91425">
            <a:normAutofit/>
          </a:bodyPr>
          <a:lstStyle/>
          <a:p>
            <a:pPr indent="-349250" lvl="0" marL="457200" rtl="0" algn="l">
              <a:spcBef>
                <a:spcPts val="0"/>
              </a:spcBef>
              <a:spcAft>
                <a:spcPts val="0"/>
              </a:spcAft>
              <a:buSzPts val="1900"/>
              <a:buChar char="●"/>
            </a:pPr>
            <a:r>
              <a:rPr lang="es" sz="1900"/>
              <a:t>Agenda del alumno</a:t>
            </a:r>
            <a:endParaRPr sz="1900"/>
          </a:p>
          <a:p>
            <a:pPr indent="-349250" lvl="0" marL="457200" rtl="0" algn="l">
              <a:spcBef>
                <a:spcPts val="0"/>
              </a:spcBef>
              <a:spcAft>
                <a:spcPts val="0"/>
              </a:spcAft>
              <a:buSzPts val="1900"/>
              <a:buChar char="●"/>
            </a:pPr>
            <a:r>
              <a:rPr lang="es" sz="1900"/>
              <a:t>Teléfono</a:t>
            </a:r>
            <a:endParaRPr sz="1900"/>
          </a:p>
          <a:p>
            <a:pPr indent="-349250" lvl="0" marL="457200" rtl="0" algn="l">
              <a:spcBef>
                <a:spcPts val="0"/>
              </a:spcBef>
              <a:spcAft>
                <a:spcPts val="0"/>
              </a:spcAft>
              <a:buSzPts val="1900"/>
              <a:buChar char="●"/>
            </a:pPr>
            <a:r>
              <a:rPr lang="es" sz="1900"/>
              <a:t>Email del alumno (FAMILIAR) </a:t>
            </a:r>
            <a:r>
              <a:rPr i="1" lang="es" sz="1900"/>
              <a:t>número_matrícula@ramonycajalhuesca.es</a:t>
            </a:r>
            <a:endParaRPr i="1" sz="1900"/>
          </a:p>
          <a:p>
            <a:pPr indent="-349250" lvl="0" marL="457200" rtl="0" algn="l">
              <a:spcBef>
                <a:spcPts val="0"/>
              </a:spcBef>
              <a:spcAft>
                <a:spcPts val="0"/>
              </a:spcAft>
              <a:buSzPts val="1900"/>
              <a:buChar char="●"/>
            </a:pPr>
            <a:r>
              <a:rPr lang="es" sz="1900"/>
              <a:t>SIGAD</a:t>
            </a:r>
            <a:endParaRPr sz="1900"/>
          </a:p>
          <a:p>
            <a:pPr indent="-349250" lvl="0" marL="457200" rtl="0" algn="l">
              <a:spcBef>
                <a:spcPts val="0"/>
              </a:spcBef>
              <a:spcAft>
                <a:spcPts val="0"/>
              </a:spcAft>
              <a:buSzPts val="1900"/>
              <a:buChar char="●"/>
            </a:pPr>
            <a:r>
              <a:rPr lang="es" sz="1900"/>
              <a:t>Página Web </a:t>
            </a:r>
            <a:endParaRPr sz="1900"/>
          </a:p>
          <a:p>
            <a:pPr indent="-349250" lvl="0" marL="457200" rtl="0" algn="l">
              <a:spcBef>
                <a:spcPts val="0"/>
              </a:spcBef>
              <a:spcAft>
                <a:spcPts val="0"/>
              </a:spcAft>
              <a:buSzPts val="1900"/>
              <a:buChar char="●"/>
            </a:pPr>
            <a:r>
              <a:rPr lang="es" sz="1900"/>
              <a:t>Redes sociales del centro</a:t>
            </a:r>
            <a:endParaRPr sz="19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pic>
        <p:nvPicPr>
          <p:cNvPr id="174" name="Google Shape;174;p25"/>
          <p:cNvPicPr preferRelativeResize="0"/>
          <p:nvPr/>
        </p:nvPicPr>
        <p:blipFill>
          <a:blip r:embed="rId3">
            <a:alphaModFix/>
          </a:blip>
          <a:stretch>
            <a:fillRect/>
          </a:stretch>
        </p:blipFill>
        <p:spPr>
          <a:xfrm>
            <a:off x="0" y="0"/>
            <a:ext cx="9144001" cy="514350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26"/>
          <p:cNvSpPr txBox="1"/>
          <p:nvPr>
            <p:ph idx="1" type="body"/>
          </p:nvPr>
        </p:nvSpPr>
        <p:spPr>
          <a:xfrm>
            <a:off x="387900" y="1489825"/>
            <a:ext cx="4491300" cy="3078900"/>
          </a:xfrm>
          <a:prstGeom prst="rect">
            <a:avLst/>
          </a:prstGeom>
        </p:spPr>
        <p:txBody>
          <a:bodyPr anchorCtr="0" anchor="t" bIns="91425" lIns="91425" spcFirstLastPara="1" rIns="91425" wrap="square" tIns="91425">
            <a:normAutofit/>
          </a:bodyPr>
          <a:lstStyle/>
          <a:p>
            <a:pPr indent="-349250" lvl="0" marL="457200" rtl="0" algn="l">
              <a:spcBef>
                <a:spcPts val="0"/>
              </a:spcBef>
              <a:spcAft>
                <a:spcPts val="0"/>
              </a:spcAft>
              <a:buSzPts val="1900"/>
              <a:buChar char="●"/>
            </a:pPr>
            <a:r>
              <a:rPr lang="es" sz="1900"/>
              <a:t>Jornada de convivencia</a:t>
            </a:r>
            <a:endParaRPr sz="1900"/>
          </a:p>
          <a:p>
            <a:pPr indent="-349250" lvl="0" marL="457200" rtl="0" algn="l">
              <a:spcBef>
                <a:spcPts val="0"/>
              </a:spcBef>
              <a:spcAft>
                <a:spcPts val="0"/>
              </a:spcAft>
              <a:buSzPts val="1900"/>
              <a:buChar char="●"/>
            </a:pPr>
            <a:r>
              <a:rPr lang="es" sz="1900"/>
              <a:t>Gala de navidad</a:t>
            </a:r>
            <a:endParaRPr sz="1900"/>
          </a:p>
          <a:p>
            <a:pPr indent="-349250" lvl="0" marL="457200" rtl="0" algn="l">
              <a:spcBef>
                <a:spcPts val="0"/>
              </a:spcBef>
              <a:spcAft>
                <a:spcPts val="0"/>
              </a:spcAft>
              <a:buSzPts val="1900"/>
              <a:buChar char="●"/>
            </a:pPr>
            <a:r>
              <a:rPr lang="es" sz="1900"/>
              <a:t>Jornada Solidaria</a:t>
            </a:r>
            <a:endParaRPr sz="1900"/>
          </a:p>
          <a:p>
            <a:pPr indent="-349250" lvl="0" marL="457200" rtl="0" algn="l">
              <a:spcBef>
                <a:spcPts val="0"/>
              </a:spcBef>
              <a:spcAft>
                <a:spcPts val="0"/>
              </a:spcAft>
              <a:buSzPts val="1900"/>
              <a:buChar char="●"/>
            </a:pPr>
            <a:r>
              <a:rPr lang="es" sz="1900"/>
              <a:t>Canguro Matemático</a:t>
            </a:r>
            <a:endParaRPr sz="1900"/>
          </a:p>
          <a:p>
            <a:pPr indent="-349250" lvl="0" marL="457200" rtl="0" algn="l">
              <a:spcBef>
                <a:spcPts val="0"/>
              </a:spcBef>
              <a:spcAft>
                <a:spcPts val="0"/>
              </a:spcAft>
              <a:buSzPts val="1900"/>
              <a:buChar char="●"/>
            </a:pPr>
            <a:r>
              <a:rPr lang="es" sz="1900"/>
              <a:t>English Camp</a:t>
            </a:r>
            <a:endParaRPr sz="1900"/>
          </a:p>
          <a:p>
            <a:pPr indent="-349250" lvl="0" marL="457200" rtl="0" algn="l">
              <a:spcBef>
                <a:spcPts val="0"/>
              </a:spcBef>
              <a:spcAft>
                <a:spcPts val="0"/>
              </a:spcAft>
              <a:buSzPts val="1900"/>
              <a:buChar char="●"/>
            </a:pPr>
            <a:r>
              <a:rPr lang="es" sz="1900"/>
              <a:t>Intercentros Atletismo</a:t>
            </a:r>
            <a:endParaRPr sz="1900"/>
          </a:p>
          <a:p>
            <a:pPr indent="-349250" lvl="0" marL="457200" rtl="0" algn="l">
              <a:spcBef>
                <a:spcPts val="0"/>
              </a:spcBef>
              <a:spcAft>
                <a:spcPts val="0"/>
              </a:spcAft>
              <a:buSzPts val="1900"/>
              <a:buChar char="●"/>
            </a:pPr>
            <a:r>
              <a:rPr lang="es" sz="1900"/>
              <a:t>Excursiones</a:t>
            </a:r>
            <a:endParaRPr sz="1900"/>
          </a:p>
        </p:txBody>
      </p:sp>
      <p:sp>
        <p:nvSpPr>
          <p:cNvPr id="180" name="Google Shape;180;p26"/>
          <p:cNvSpPr txBox="1"/>
          <p:nvPr>
            <p:ph idx="2" type="body"/>
          </p:nvPr>
        </p:nvSpPr>
        <p:spPr>
          <a:xfrm>
            <a:off x="4756200" y="1489825"/>
            <a:ext cx="3999900" cy="3078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sz="1600"/>
          </a:p>
          <a:p>
            <a:pPr indent="0" lvl="0" marL="0" rtl="0" algn="l">
              <a:spcBef>
                <a:spcPts val="1200"/>
              </a:spcBef>
              <a:spcAft>
                <a:spcPts val="0"/>
              </a:spcAft>
              <a:buNone/>
            </a:pPr>
            <a:r>
              <a:t/>
            </a:r>
            <a:endParaRPr sz="1600"/>
          </a:p>
          <a:p>
            <a:pPr indent="0" lvl="0" marL="0" rtl="0" algn="l">
              <a:spcBef>
                <a:spcPts val="1200"/>
              </a:spcBef>
              <a:spcAft>
                <a:spcPts val="0"/>
              </a:spcAft>
              <a:buNone/>
            </a:pPr>
            <a:r>
              <a:t/>
            </a:r>
            <a:endParaRPr sz="1600"/>
          </a:p>
          <a:p>
            <a:pPr indent="0" lvl="0" marL="0" rtl="0" algn="l">
              <a:spcBef>
                <a:spcPts val="1200"/>
              </a:spcBef>
              <a:spcAft>
                <a:spcPts val="1200"/>
              </a:spcAft>
              <a:buNone/>
            </a:pPr>
            <a:r>
              <a:t/>
            </a:r>
            <a:endParaRPr sz="1600"/>
          </a:p>
        </p:txBody>
      </p:sp>
      <p:sp>
        <p:nvSpPr>
          <p:cNvPr id="181" name="Google Shape;181;p26"/>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s"/>
              <a:t>Actividades del curso</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pic>
        <p:nvPicPr>
          <p:cNvPr id="186" name="Google Shape;186;p27"/>
          <p:cNvPicPr preferRelativeResize="0"/>
          <p:nvPr/>
        </p:nvPicPr>
        <p:blipFill>
          <a:blip r:embed="rId3">
            <a:alphaModFix/>
          </a:blip>
          <a:stretch>
            <a:fillRect/>
          </a:stretch>
        </p:blipFill>
        <p:spPr>
          <a:xfrm>
            <a:off x="136800" y="152400"/>
            <a:ext cx="5157176" cy="3801001"/>
          </a:xfrm>
          <a:prstGeom prst="rect">
            <a:avLst/>
          </a:prstGeom>
          <a:noFill/>
          <a:ln cap="flat" cmpd="sng" w="152400">
            <a:solidFill>
              <a:schemeClr val="dk2"/>
            </a:solidFill>
            <a:prstDash val="lgDashDot"/>
            <a:round/>
            <a:headEnd len="sm" w="sm" type="none"/>
            <a:tailEnd len="sm" w="sm" type="none"/>
          </a:ln>
        </p:spPr>
      </p:pic>
      <p:pic>
        <p:nvPicPr>
          <p:cNvPr id="187" name="Google Shape;187;p27"/>
          <p:cNvPicPr preferRelativeResize="0"/>
          <p:nvPr/>
        </p:nvPicPr>
        <p:blipFill>
          <a:blip r:embed="rId4">
            <a:alphaModFix/>
          </a:blip>
          <a:stretch>
            <a:fillRect/>
          </a:stretch>
        </p:blipFill>
        <p:spPr>
          <a:xfrm>
            <a:off x="5579323" y="152400"/>
            <a:ext cx="3217926" cy="4838702"/>
          </a:xfrm>
          <a:prstGeom prst="rect">
            <a:avLst/>
          </a:prstGeom>
          <a:noFill/>
          <a:ln cap="flat" cmpd="sng" w="114300">
            <a:solidFill>
              <a:schemeClr val="accent4"/>
            </a:solidFill>
            <a:prstDash val="solid"/>
            <a:round/>
            <a:headEnd len="sm" w="sm" type="none"/>
            <a:tailEnd len="sm" w="sm" type="none"/>
          </a:ln>
        </p:spPr>
      </p:pic>
      <p:sp>
        <p:nvSpPr>
          <p:cNvPr id="188" name="Google Shape;188;p27"/>
          <p:cNvSpPr txBox="1"/>
          <p:nvPr/>
        </p:nvSpPr>
        <p:spPr>
          <a:xfrm>
            <a:off x="1233075" y="4269950"/>
            <a:ext cx="29547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sz="2400">
                <a:solidFill>
                  <a:schemeClr val="dk1"/>
                </a:solidFill>
                <a:latin typeface="Roboto"/>
                <a:ea typeface="Roboto"/>
                <a:cs typeface="Roboto"/>
                <a:sym typeface="Roboto"/>
              </a:rPr>
              <a:t>GALA DE NAVIDAD</a:t>
            </a:r>
            <a:endParaRPr sz="2400">
              <a:solidFill>
                <a:schemeClr val="dk1"/>
              </a:solidFill>
              <a:latin typeface="Roboto"/>
              <a:ea typeface="Roboto"/>
              <a:cs typeface="Roboto"/>
              <a:sym typeface="Roboto"/>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28"/>
          <p:cNvSpPr txBox="1"/>
          <p:nvPr>
            <p:ph type="title"/>
          </p:nvPr>
        </p:nvSpPr>
        <p:spPr>
          <a:xfrm>
            <a:off x="4888450" y="665350"/>
            <a:ext cx="3319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s"/>
              <a:t>DÍA SOLIDARIO</a:t>
            </a:r>
            <a:endParaRPr/>
          </a:p>
        </p:txBody>
      </p:sp>
      <p:pic>
        <p:nvPicPr>
          <p:cNvPr id="194" name="Google Shape;194;p28"/>
          <p:cNvPicPr preferRelativeResize="0"/>
          <p:nvPr/>
        </p:nvPicPr>
        <p:blipFill>
          <a:blip r:embed="rId3">
            <a:alphaModFix/>
          </a:blip>
          <a:stretch>
            <a:fillRect/>
          </a:stretch>
        </p:blipFill>
        <p:spPr>
          <a:xfrm>
            <a:off x="2563672" y="1968950"/>
            <a:ext cx="6400579" cy="2881524"/>
          </a:xfrm>
          <a:prstGeom prst="rect">
            <a:avLst/>
          </a:prstGeom>
          <a:noFill/>
          <a:ln cap="flat" cmpd="sng" w="76200">
            <a:solidFill>
              <a:schemeClr val="accent4"/>
            </a:solidFill>
            <a:prstDash val="dashDot"/>
            <a:round/>
            <a:headEnd len="sm" w="sm" type="none"/>
            <a:tailEnd len="sm" w="sm" type="none"/>
          </a:ln>
        </p:spPr>
      </p:pic>
      <p:pic>
        <p:nvPicPr>
          <p:cNvPr id="195" name="Google Shape;195;p28"/>
          <p:cNvPicPr preferRelativeResize="0"/>
          <p:nvPr/>
        </p:nvPicPr>
        <p:blipFill>
          <a:blip r:embed="rId4">
            <a:alphaModFix/>
          </a:blip>
          <a:stretch>
            <a:fillRect/>
          </a:stretch>
        </p:blipFill>
        <p:spPr>
          <a:xfrm>
            <a:off x="166075" y="213925"/>
            <a:ext cx="3842024" cy="2881524"/>
          </a:xfrm>
          <a:prstGeom prst="rect">
            <a:avLst/>
          </a:prstGeom>
          <a:noFill/>
          <a:ln cap="flat" cmpd="sng" w="76200">
            <a:solidFill>
              <a:schemeClr val="dk2"/>
            </a:solidFill>
            <a:prstDash val="solid"/>
            <a:round/>
            <a:headEnd len="sm" w="sm" type="none"/>
            <a:tailEnd len="sm" w="sm" type="none"/>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29"/>
          <p:cNvSpPr txBox="1"/>
          <p:nvPr>
            <p:ph type="title"/>
          </p:nvPr>
        </p:nvSpPr>
        <p:spPr>
          <a:xfrm>
            <a:off x="5592300" y="1210400"/>
            <a:ext cx="3285600" cy="3016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s"/>
              <a:t>ENTREGA A LAS ONGS DEL DINERO RECAUDADO EN EL DÍA SOLIDARIO</a:t>
            </a:r>
            <a:endParaRPr/>
          </a:p>
        </p:txBody>
      </p:sp>
      <p:pic>
        <p:nvPicPr>
          <p:cNvPr id="201" name="Google Shape;201;p29"/>
          <p:cNvPicPr preferRelativeResize="0"/>
          <p:nvPr/>
        </p:nvPicPr>
        <p:blipFill>
          <a:blip r:embed="rId3">
            <a:alphaModFix/>
          </a:blip>
          <a:stretch>
            <a:fillRect/>
          </a:stretch>
        </p:blipFill>
        <p:spPr>
          <a:xfrm>
            <a:off x="207125" y="434725"/>
            <a:ext cx="4926100" cy="3694575"/>
          </a:xfrm>
          <a:prstGeom prst="rect">
            <a:avLst/>
          </a:prstGeom>
          <a:noFill/>
          <a:ln cap="flat" cmpd="sng" w="114300">
            <a:solidFill>
              <a:srgbClr val="4A86E8"/>
            </a:solidFill>
            <a:prstDash val="dot"/>
            <a:round/>
            <a:headEnd len="sm" w="sm" type="none"/>
            <a:tailEnd len="sm" w="sm" type="none"/>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pic>
        <p:nvPicPr>
          <p:cNvPr id="206" name="Google Shape;206;p30"/>
          <p:cNvPicPr preferRelativeResize="0"/>
          <p:nvPr/>
        </p:nvPicPr>
        <p:blipFill>
          <a:blip r:embed="rId3">
            <a:alphaModFix/>
          </a:blip>
          <a:stretch>
            <a:fillRect/>
          </a:stretch>
        </p:blipFill>
        <p:spPr>
          <a:xfrm>
            <a:off x="207125" y="215850"/>
            <a:ext cx="4875750" cy="2138224"/>
          </a:xfrm>
          <a:prstGeom prst="rect">
            <a:avLst/>
          </a:prstGeom>
          <a:noFill/>
          <a:ln cap="flat" cmpd="sng" w="76200">
            <a:solidFill>
              <a:srgbClr val="4A86E8"/>
            </a:solidFill>
            <a:prstDash val="solid"/>
            <a:round/>
            <a:headEnd len="sm" w="sm" type="none"/>
            <a:tailEnd len="sm" w="sm" type="none"/>
          </a:ln>
        </p:spPr>
      </p:pic>
      <p:pic>
        <p:nvPicPr>
          <p:cNvPr id="207" name="Google Shape;207;p30"/>
          <p:cNvPicPr preferRelativeResize="0"/>
          <p:nvPr/>
        </p:nvPicPr>
        <p:blipFill>
          <a:blip r:embed="rId4">
            <a:alphaModFix/>
          </a:blip>
          <a:stretch>
            <a:fillRect/>
          </a:stretch>
        </p:blipFill>
        <p:spPr>
          <a:xfrm>
            <a:off x="5583513" y="311563"/>
            <a:ext cx="3253838" cy="4520375"/>
          </a:xfrm>
          <a:prstGeom prst="rect">
            <a:avLst/>
          </a:prstGeom>
          <a:noFill/>
          <a:ln cap="flat" cmpd="sng" w="9525">
            <a:solidFill>
              <a:schemeClr val="dk2"/>
            </a:solidFill>
            <a:prstDash val="dash"/>
            <a:round/>
            <a:headEnd len="sm" w="sm" type="none"/>
            <a:tailEnd len="sm" w="sm" type="none"/>
          </a:ln>
        </p:spPr>
      </p:pic>
      <p:sp>
        <p:nvSpPr>
          <p:cNvPr id="208" name="Google Shape;208;p30"/>
          <p:cNvSpPr txBox="1"/>
          <p:nvPr>
            <p:ph type="title"/>
          </p:nvPr>
        </p:nvSpPr>
        <p:spPr>
          <a:xfrm>
            <a:off x="2817425" y="4308100"/>
            <a:ext cx="55080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s"/>
              <a:t>ACTIVIDADES DEPORTIVAS</a:t>
            </a:r>
            <a:endParaRPr/>
          </a:p>
        </p:txBody>
      </p:sp>
      <p:pic>
        <p:nvPicPr>
          <p:cNvPr id="209" name="Google Shape;209;p30"/>
          <p:cNvPicPr preferRelativeResize="0"/>
          <p:nvPr/>
        </p:nvPicPr>
        <p:blipFill>
          <a:blip r:embed="rId5">
            <a:alphaModFix/>
          </a:blip>
          <a:stretch>
            <a:fillRect/>
          </a:stretch>
        </p:blipFill>
        <p:spPr>
          <a:xfrm>
            <a:off x="152400" y="2506474"/>
            <a:ext cx="2512625" cy="2017714"/>
          </a:xfrm>
          <a:prstGeom prst="rect">
            <a:avLst/>
          </a:prstGeom>
          <a:noFill/>
          <a:ln cap="flat" cmpd="sng" w="152400">
            <a:solidFill>
              <a:srgbClr val="4A86E8"/>
            </a:solidFill>
            <a:prstDash val="dot"/>
            <a:round/>
            <a:headEnd len="sm" w="sm" type="none"/>
            <a:tailEnd len="sm" w="sm" type="none"/>
          </a:ln>
        </p:spPr>
      </p:pic>
      <p:pic>
        <p:nvPicPr>
          <p:cNvPr id="210" name="Google Shape;210;p30"/>
          <p:cNvPicPr preferRelativeResize="0"/>
          <p:nvPr/>
        </p:nvPicPr>
        <p:blipFill>
          <a:blip r:embed="rId6">
            <a:alphaModFix/>
          </a:blip>
          <a:stretch>
            <a:fillRect/>
          </a:stretch>
        </p:blipFill>
        <p:spPr>
          <a:xfrm>
            <a:off x="2817424" y="2582675"/>
            <a:ext cx="2265451" cy="178089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31"/>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s">
                <a:highlight>
                  <a:schemeClr val="lt1"/>
                </a:highlight>
              </a:rPr>
              <a:t>Normas de convivencia</a:t>
            </a:r>
            <a:endParaRPr>
              <a:highlight>
                <a:schemeClr val="lt1"/>
              </a:highlight>
            </a:endParaRPr>
          </a:p>
        </p:txBody>
      </p:sp>
      <p:sp>
        <p:nvSpPr>
          <p:cNvPr id="216" name="Google Shape;216;p31"/>
          <p:cNvSpPr txBox="1"/>
          <p:nvPr>
            <p:ph idx="1" type="body"/>
          </p:nvPr>
        </p:nvSpPr>
        <p:spPr>
          <a:xfrm>
            <a:off x="387900" y="1489824"/>
            <a:ext cx="8368200" cy="3078900"/>
          </a:xfrm>
          <a:prstGeom prst="rect">
            <a:avLst/>
          </a:prstGeom>
        </p:spPr>
        <p:txBody>
          <a:bodyPr anchorCtr="0" anchor="t" bIns="91425" lIns="91425" spcFirstLastPara="1" rIns="91425" wrap="square" tIns="91425">
            <a:noAutofit/>
          </a:bodyPr>
          <a:lstStyle/>
          <a:p>
            <a:pPr indent="-349250" lvl="0" marL="457200" rtl="0" algn="l">
              <a:spcBef>
                <a:spcPts val="0"/>
              </a:spcBef>
              <a:spcAft>
                <a:spcPts val="0"/>
              </a:spcAft>
              <a:buSzPts val="1900"/>
              <a:buChar char="●"/>
            </a:pPr>
            <a:r>
              <a:rPr lang="es" sz="1900"/>
              <a:t>Puntualidad </a:t>
            </a:r>
            <a:endParaRPr sz="1900"/>
          </a:p>
          <a:p>
            <a:pPr indent="-349250" lvl="0" marL="457200" rtl="0" algn="l">
              <a:spcBef>
                <a:spcPts val="0"/>
              </a:spcBef>
              <a:spcAft>
                <a:spcPts val="0"/>
              </a:spcAft>
              <a:buSzPts val="1900"/>
              <a:buChar char="●"/>
            </a:pPr>
            <a:r>
              <a:rPr lang="es" sz="1900"/>
              <a:t>Respeto entre ellos y hacia el profesorado</a:t>
            </a:r>
            <a:endParaRPr sz="1900"/>
          </a:p>
          <a:p>
            <a:pPr indent="-349250" lvl="0" marL="457200" rtl="0" algn="l">
              <a:spcBef>
                <a:spcPts val="0"/>
              </a:spcBef>
              <a:spcAft>
                <a:spcPts val="0"/>
              </a:spcAft>
              <a:buSzPts val="1900"/>
              <a:buChar char="●"/>
            </a:pPr>
            <a:r>
              <a:rPr lang="es" sz="1900"/>
              <a:t>Cuidado del material y las instalaciones</a:t>
            </a:r>
            <a:endParaRPr sz="1900"/>
          </a:p>
          <a:p>
            <a:pPr indent="-349250" lvl="0" marL="457200" rtl="0" algn="l">
              <a:spcBef>
                <a:spcPts val="0"/>
              </a:spcBef>
              <a:spcAft>
                <a:spcPts val="0"/>
              </a:spcAft>
              <a:buSzPts val="1900"/>
              <a:buChar char="●"/>
            </a:pPr>
            <a:r>
              <a:rPr lang="es" sz="1900"/>
              <a:t>Permanecer en el aula entre clase y clase</a:t>
            </a:r>
            <a:endParaRPr sz="1900"/>
          </a:p>
          <a:p>
            <a:pPr indent="-349250" lvl="0" marL="457200" rtl="0" algn="l">
              <a:spcBef>
                <a:spcPts val="0"/>
              </a:spcBef>
              <a:spcAft>
                <a:spcPts val="0"/>
              </a:spcAft>
              <a:buSzPts val="1900"/>
              <a:buChar char="●"/>
            </a:pPr>
            <a:r>
              <a:rPr lang="es" sz="1900"/>
              <a:t>Prohibido el uso del móvil</a:t>
            </a:r>
            <a:endParaRPr sz="1900"/>
          </a:p>
          <a:p>
            <a:pPr indent="-349250" lvl="0" marL="457200" rtl="0" algn="l">
              <a:spcBef>
                <a:spcPts val="0"/>
              </a:spcBef>
              <a:spcAft>
                <a:spcPts val="0"/>
              </a:spcAft>
              <a:buSzPts val="1900"/>
              <a:buChar char="●"/>
            </a:pPr>
            <a:r>
              <a:rPr lang="es" sz="1900"/>
              <a:t>No salir solos del centro</a:t>
            </a:r>
            <a:endParaRPr sz="1900"/>
          </a:p>
          <a:p>
            <a:pPr indent="-349250" lvl="0" marL="457200" rtl="0" algn="l">
              <a:spcBef>
                <a:spcPts val="0"/>
              </a:spcBef>
              <a:spcAft>
                <a:spcPts val="0"/>
              </a:spcAft>
              <a:buSzPts val="1900"/>
              <a:buChar char="●"/>
            </a:pPr>
            <a:r>
              <a:rPr lang="es" sz="1900"/>
              <a:t>Acumulación de incidencias o conducta contraria. Puede suponer la suspensión del derecho a actividades extraescolares y/o expulsión.</a:t>
            </a:r>
            <a:endParaRPr sz="1900"/>
          </a:p>
          <a:p>
            <a:pPr indent="0" lvl="0" marL="0" rtl="0" algn="l">
              <a:spcBef>
                <a:spcPts val="1200"/>
              </a:spcBef>
              <a:spcAft>
                <a:spcPts val="1200"/>
              </a:spcAft>
              <a:buNone/>
            </a:pPr>
            <a:r>
              <a:t/>
            </a:r>
            <a:endParaRPr sz="19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32"/>
          <p:cNvSpPr txBox="1"/>
          <p:nvPr>
            <p:ph idx="2" type="body"/>
          </p:nvPr>
        </p:nvSpPr>
        <p:spPr>
          <a:xfrm>
            <a:off x="3768100" y="1489825"/>
            <a:ext cx="4988100" cy="336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800"/>
          </a:p>
          <a:p>
            <a:pPr indent="-342900" lvl="0" marL="457200" rtl="0" algn="l">
              <a:spcBef>
                <a:spcPts val="1200"/>
              </a:spcBef>
              <a:spcAft>
                <a:spcPts val="0"/>
              </a:spcAft>
              <a:buSzPts val="1800"/>
              <a:buChar char="●"/>
            </a:pPr>
            <a:r>
              <a:rPr lang="es" sz="1800"/>
              <a:t>Grupos excesivamente cerrados</a:t>
            </a:r>
            <a:endParaRPr sz="1800"/>
          </a:p>
          <a:p>
            <a:pPr indent="-342900" lvl="0" marL="457200" rtl="0" algn="l">
              <a:spcBef>
                <a:spcPts val="0"/>
              </a:spcBef>
              <a:spcAft>
                <a:spcPts val="0"/>
              </a:spcAft>
              <a:buSzPts val="1800"/>
              <a:buChar char="●"/>
            </a:pPr>
            <a:r>
              <a:rPr lang="es" sz="1800"/>
              <a:t>No cumplimiento de reglas básicas (</a:t>
            </a:r>
            <a:r>
              <a:rPr lang="es" sz="1800"/>
              <a:t>ir al baño sin permiso, </a:t>
            </a:r>
            <a:r>
              <a:rPr lang="es" sz="1800"/>
              <a:t>recoger antes de que toque el timbre, no cuidar el centro, uso del móvil…)</a:t>
            </a:r>
            <a:endParaRPr sz="1800"/>
          </a:p>
          <a:p>
            <a:pPr indent="-342900" lvl="0" marL="457200" rtl="0" algn="l">
              <a:spcBef>
                <a:spcPts val="0"/>
              </a:spcBef>
              <a:spcAft>
                <a:spcPts val="0"/>
              </a:spcAft>
              <a:buSzPts val="1800"/>
              <a:buChar char="●"/>
            </a:pPr>
            <a:r>
              <a:rPr lang="es" sz="1800"/>
              <a:t>Poco respeto entre ellos</a:t>
            </a:r>
            <a:endParaRPr sz="1800"/>
          </a:p>
          <a:p>
            <a:pPr indent="-342900" lvl="0" marL="457200" rtl="0" algn="l">
              <a:spcBef>
                <a:spcPts val="0"/>
              </a:spcBef>
              <a:spcAft>
                <a:spcPts val="0"/>
              </a:spcAft>
              <a:buSzPts val="1800"/>
              <a:buChar char="●"/>
            </a:pPr>
            <a:r>
              <a:rPr lang="es" sz="1800"/>
              <a:t>El fútbol → fuente de conflictos</a:t>
            </a:r>
            <a:endParaRPr sz="1800"/>
          </a:p>
          <a:p>
            <a:pPr indent="-342900" lvl="0" marL="457200" rtl="0" algn="l">
              <a:spcBef>
                <a:spcPts val="0"/>
              </a:spcBef>
              <a:spcAft>
                <a:spcPts val="0"/>
              </a:spcAft>
              <a:buSzPts val="1800"/>
              <a:buChar char="●"/>
            </a:pPr>
            <a:r>
              <a:rPr lang="es" sz="1800"/>
              <a:t>Incidentes fuera del centro</a:t>
            </a:r>
            <a:endParaRPr sz="1800"/>
          </a:p>
          <a:p>
            <a:pPr indent="-342900" lvl="0" marL="457200" rtl="0" algn="l">
              <a:spcBef>
                <a:spcPts val="0"/>
              </a:spcBef>
              <a:spcAft>
                <a:spcPts val="0"/>
              </a:spcAft>
              <a:buSzPts val="1800"/>
              <a:buChar char="●"/>
            </a:pPr>
            <a:r>
              <a:rPr lang="es" sz="1800"/>
              <a:t>EL MÓVIL Y LAS REDES SOCIALES</a:t>
            </a:r>
            <a:endParaRPr sz="1800"/>
          </a:p>
        </p:txBody>
      </p:sp>
      <p:sp>
        <p:nvSpPr>
          <p:cNvPr id="222" name="Google Shape;222;p32"/>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s"/>
              <a:t>Posibles problemas de convivencia</a:t>
            </a:r>
            <a:endParaRPr/>
          </a:p>
        </p:txBody>
      </p:sp>
      <p:sp>
        <p:nvSpPr>
          <p:cNvPr id="223" name="Google Shape;223;p32"/>
          <p:cNvSpPr txBox="1"/>
          <p:nvPr/>
        </p:nvSpPr>
        <p:spPr>
          <a:xfrm>
            <a:off x="387900" y="1407950"/>
            <a:ext cx="3279600" cy="400200"/>
          </a:xfrm>
          <a:prstGeom prst="rect">
            <a:avLst/>
          </a:prstGeom>
          <a:solidFill>
            <a:schemeClr val="dk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s">
                <a:solidFill>
                  <a:schemeClr val="lt1"/>
                </a:solidFill>
                <a:latin typeface="Roboto"/>
                <a:ea typeface="Roboto"/>
                <a:cs typeface="Roboto"/>
                <a:sym typeface="Roboto"/>
              </a:rPr>
              <a:t>CONVIVENCIA</a:t>
            </a:r>
            <a:endParaRPr b="1">
              <a:solidFill>
                <a:schemeClr val="lt1"/>
              </a:solidFill>
              <a:latin typeface="Roboto"/>
              <a:ea typeface="Roboto"/>
              <a:cs typeface="Roboto"/>
              <a:sym typeface="Roboto"/>
            </a:endParaRPr>
          </a:p>
        </p:txBody>
      </p:sp>
      <p:sp>
        <p:nvSpPr>
          <p:cNvPr id="224" name="Google Shape;224;p32"/>
          <p:cNvSpPr/>
          <p:nvPr/>
        </p:nvSpPr>
        <p:spPr>
          <a:xfrm rot="-9860877">
            <a:off x="1649168" y="2398152"/>
            <a:ext cx="504154" cy="1291042"/>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chemeClr val="dk1"/>
                </a:solidFill>
                <a:latin typeface="Lobster"/>
              </a:rPr>
              <a:t>!</a:t>
            </a:r>
          </a:p>
        </p:txBody>
      </p:sp>
      <p:sp>
        <p:nvSpPr>
          <p:cNvPr id="225" name="Google Shape;225;p32"/>
          <p:cNvSpPr/>
          <p:nvPr/>
        </p:nvSpPr>
        <p:spPr>
          <a:xfrm rot="-1067218">
            <a:off x="795044" y="2523353"/>
            <a:ext cx="504153" cy="1291041"/>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chemeClr val="dk1"/>
                </a:solidFill>
                <a:latin typeface="Lobster"/>
              </a:rPr>
              <a:t>!</a:t>
            </a: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33"/>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s"/>
              <a:t>Redes sociales</a:t>
            </a:r>
            <a:endParaRPr/>
          </a:p>
        </p:txBody>
      </p:sp>
      <p:sp>
        <p:nvSpPr>
          <p:cNvPr id="231" name="Google Shape;231;p33"/>
          <p:cNvSpPr txBox="1"/>
          <p:nvPr>
            <p:ph idx="1" type="body"/>
          </p:nvPr>
        </p:nvSpPr>
        <p:spPr>
          <a:xfrm>
            <a:off x="387900" y="1489824"/>
            <a:ext cx="8368200" cy="3078900"/>
          </a:xfrm>
          <a:prstGeom prst="rect">
            <a:avLst/>
          </a:prstGeom>
        </p:spPr>
        <p:txBody>
          <a:bodyPr anchorCtr="0" anchor="t" bIns="91425" lIns="91425" spcFirstLastPara="1" rIns="91425" wrap="square" tIns="91425">
            <a:noAutofit/>
          </a:bodyPr>
          <a:lstStyle/>
          <a:p>
            <a:pPr indent="0" lvl="0" marL="0" rtl="0" algn="l">
              <a:lnSpc>
                <a:spcPct val="105000"/>
              </a:lnSpc>
              <a:spcBef>
                <a:spcPts val="0"/>
              </a:spcBef>
              <a:spcAft>
                <a:spcPts val="0"/>
              </a:spcAft>
              <a:buSzPts val="1018"/>
              <a:buNone/>
            </a:pPr>
            <a:r>
              <a:rPr lang="es" sz="1765" u="sng"/>
              <a:t>A nivel europeo</a:t>
            </a:r>
            <a:r>
              <a:rPr lang="es" sz="1765"/>
              <a:t>, el Reglamento General de Protección de Datos (RGPD) sobre la protección de las personas físicas en cuanto al tratamiento de sus datos personales, cuenta con una regulación para los menores de edad. El artículo 8.1 del RGPD establece que “(…) el tratamiento de los datos personales de un niño se considerará lícito cuando tenga como </a:t>
            </a:r>
            <a:r>
              <a:rPr lang="es" sz="1765" u="sng"/>
              <a:t>mínimo 16 años</a:t>
            </a:r>
            <a:r>
              <a:rPr lang="es" sz="1765"/>
              <a:t>”.</a:t>
            </a:r>
            <a:endParaRPr sz="1765"/>
          </a:p>
          <a:p>
            <a:pPr indent="0" lvl="0" marL="0" rtl="0" algn="l">
              <a:lnSpc>
                <a:spcPct val="105000"/>
              </a:lnSpc>
              <a:spcBef>
                <a:spcPts val="1200"/>
              </a:spcBef>
              <a:spcAft>
                <a:spcPts val="1200"/>
              </a:spcAft>
              <a:buSzPts val="1018"/>
              <a:buNone/>
            </a:pPr>
            <a:r>
              <a:rPr lang="es" sz="1765"/>
              <a:t>El reglamento </a:t>
            </a:r>
            <a:r>
              <a:rPr lang="es" sz="1765" u="sng"/>
              <a:t>deja en manos de los estados miembros</a:t>
            </a:r>
            <a:r>
              <a:rPr lang="es" sz="1765"/>
              <a:t> que esa edad sea inferior, “</a:t>
            </a:r>
            <a:r>
              <a:rPr b="1" lang="es" sz="1865" u="sng"/>
              <a:t>siempre que no sea inferior a 13 años</a:t>
            </a:r>
            <a:r>
              <a:rPr lang="es" sz="1765"/>
              <a:t>”. Este es el caso de </a:t>
            </a:r>
            <a:r>
              <a:rPr lang="es" sz="1765" u="sng"/>
              <a:t>España</a:t>
            </a:r>
            <a:r>
              <a:rPr lang="es" sz="1765"/>
              <a:t>, donde según la Ley española de Protección de Datos, la edad mínima para poder acceder y registrarse en </a:t>
            </a:r>
            <a:r>
              <a:rPr lang="es" sz="1765" u="sng"/>
              <a:t>redes sociales son 14 años</a:t>
            </a:r>
            <a:r>
              <a:rPr lang="es" sz="1765"/>
              <a:t>. Solo podrán registrarse </a:t>
            </a:r>
            <a:r>
              <a:rPr lang="es" sz="1765" u="sng"/>
              <a:t>por debajo de esa edad</a:t>
            </a:r>
            <a:r>
              <a:rPr lang="es" sz="1765"/>
              <a:t> cuando tengan el </a:t>
            </a:r>
            <a:r>
              <a:rPr lang="es" sz="1765" u="sng"/>
              <a:t>consentimiento</a:t>
            </a:r>
            <a:r>
              <a:rPr lang="es" sz="1765"/>
              <a:t> de los titulares de “la patria potestad o la tutela”.</a:t>
            </a:r>
            <a:endParaRPr sz="1765"/>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34"/>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t/>
            </a:r>
            <a:endParaRPr/>
          </a:p>
        </p:txBody>
      </p:sp>
      <p:sp>
        <p:nvSpPr>
          <p:cNvPr id="237" name="Google Shape;237;p34"/>
          <p:cNvSpPr txBox="1"/>
          <p:nvPr>
            <p:ph idx="1" type="body"/>
          </p:nvPr>
        </p:nvSpPr>
        <p:spPr>
          <a:xfrm>
            <a:off x="387900" y="4167749"/>
            <a:ext cx="8368200" cy="4011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s" sz="1100" u="sng">
                <a:solidFill>
                  <a:schemeClr val="hlink"/>
                </a:solidFill>
                <a:hlinkClick r:id="rId3"/>
              </a:rPr>
              <a:t>MACARENA VIDAL LIY</a:t>
            </a:r>
            <a:endParaRPr sz="1100"/>
          </a:p>
          <a:p>
            <a:pPr indent="0" lvl="0" marL="0" rtl="0" algn="r">
              <a:spcBef>
                <a:spcPts val="1200"/>
              </a:spcBef>
              <a:spcAft>
                <a:spcPts val="1200"/>
              </a:spcAft>
              <a:buNone/>
            </a:pPr>
            <a:r>
              <a:rPr lang="es" sz="1100"/>
              <a:t>Washington - </a:t>
            </a:r>
            <a:r>
              <a:rPr lang="es" sz="1100" u="sng">
                <a:solidFill>
                  <a:schemeClr val="hlink"/>
                </a:solidFill>
                <a:hlinkClick r:id="rId4"/>
              </a:rPr>
              <a:t>11 JUN 2023 - 05:20 CEST</a:t>
            </a:r>
            <a:endParaRPr sz="1100"/>
          </a:p>
        </p:txBody>
      </p:sp>
      <p:pic>
        <p:nvPicPr>
          <p:cNvPr id="238" name="Google Shape;238;p34"/>
          <p:cNvPicPr preferRelativeResize="0"/>
          <p:nvPr/>
        </p:nvPicPr>
        <p:blipFill>
          <a:blip r:embed="rId5">
            <a:alphaModFix/>
          </a:blip>
          <a:stretch>
            <a:fillRect/>
          </a:stretch>
        </p:blipFill>
        <p:spPr>
          <a:xfrm>
            <a:off x="0" y="157582"/>
            <a:ext cx="9143999" cy="389038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35"/>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t/>
            </a:r>
            <a:endParaRPr/>
          </a:p>
        </p:txBody>
      </p:sp>
      <p:sp>
        <p:nvSpPr>
          <p:cNvPr id="244" name="Google Shape;244;p35"/>
          <p:cNvSpPr txBox="1"/>
          <p:nvPr>
            <p:ph idx="1" type="body"/>
          </p:nvPr>
        </p:nvSpPr>
        <p:spPr>
          <a:xfrm>
            <a:off x="387900" y="1489824"/>
            <a:ext cx="8368200" cy="3078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45" name="Google Shape;245;p35"/>
          <p:cNvPicPr preferRelativeResize="0"/>
          <p:nvPr/>
        </p:nvPicPr>
        <p:blipFill>
          <a:blip r:embed="rId3">
            <a:alphaModFix/>
          </a:blip>
          <a:stretch>
            <a:fillRect/>
          </a:stretch>
        </p:blipFill>
        <p:spPr>
          <a:xfrm>
            <a:off x="0" y="980281"/>
            <a:ext cx="9144000" cy="3182938"/>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36"/>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s"/>
              <a:t>USO DEL MÓVIL</a:t>
            </a:r>
            <a:endParaRPr/>
          </a:p>
        </p:txBody>
      </p:sp>
      <p:sp>
        <p:nvSpPr>
          <p:cNvPr id="251" name="Google Shape;251;p36"/>
          <p:cNvSpPr txBox="1"/>
          <p:nvPr>
            <p:ph idx="1" type="body"/>
          </p:nvPr>
        </p:nvSpPr>
        <p:spPr>
          <a:xfrm>
            <a:off x="387900" y="1489824"/>
            <a:ext cx="8368200" cy="30789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es"/>
              <a:t>Está asociado a:</a:t>
            </a:r>
            <a:endParaRPr/>
          </a:p>
          <a:p>
            <a:pPr indent="-342900" lvl="0" marL="457200" rtl="0" algn="l">
              <a:spcBef>
                <a:spcPts val="1200"/>
              </a:spcBef>
              <a:spcAft>
                <a:spcPts val="0"/>
              </a:spcAft>
              <a:buSzPts val="1800"/>
              <a:buChar char="●"/>
            </a:pPr>
            <a:r>
              <a:rPr lang="es"/>
              <a:t>Peores calificaciones</a:t>
            </a:r>
            <a:endParaRPr/>
          </a:p>
          <a:p>
            <a:pPr indent="-342900" lvl="0" marL="457200" rtl="0" algn="l">
              <a:spcBef>
                <a:spcPts val="0"/>
              </a:spcBef>
              <a:spcAft>
                <a:spcPts val="0"/>
              </a:spcAft>
              <a:buSzPts val="1800"/>
              <a:buChar char="●"/>
            </a:pPr>
            <a:r>
              <a:rPr lang="es"/>
              <a:t>Aumento de la ansiedad</a:t>
            </a:r>
            <a:endParaRPr/>
          </a:p>
          <a:p>
            <a:pPr indent="-342900" lvl="0" marL="457200" rtl="0" algn="l">
              <a:spcBef>
                <a:spcPts val="0"/>
              </a:spcBef>
              <a:spcAft>
                <a:spcPts val="0"/>
              </a:spcAft>
              <a:buSzPts val="1800"/>
              <a:buChar char="●"/>
            </a:pPr>
            <a:r>
              <a:rPr lang="es"/>
              <a:t>Distorsiones sobre la percepción de su cuerpo e imagen</a:t>
            </a:r>
            <a:endParaRPr/>
          </a:p>
          <a:p>
            <a:pPr indent="-342900" lvl="0" marL="457200" rtl="0" algn="l">
              <a:spcBef>
                <a:spcPts val="0"/>
              </a:spcBef>
              <a:spcAft>
                <a:spcPts val="0"/>
              </a:spcAft>
              <a:buSzPts val="1800"/>
              <a:buChar char="●"/>
            </a:pPr>
            <a:r>
              <a:rPr lang="es"/>
              <a:t>Mayor cansancio</a:t>
            </a:r>
            <a:endParaRPr/>
          </a:p>
          <a:p>
            <a:pPr indent="-342900" lvl="0" marL="457200" rtl="0" algn="l">
              <a:spcBef>
                <a:spcPts val="0"/>
              </a:spcBef>
              <a:spcAft>
                <a:spcPts val="0"/>
              </a:spcAft>
              <a:buSzPts val="1800"/>
              <a:buChar char="●"/>
            </a:pPr>
            <a:r>
              <a:rPr lang="es"/>
              <a:t>Sentimiento de soledad</a:t>
            </a:r>
            <a:endParaRPr/>
          </a:p>
          <a:p>
            <a:pPr indent="-342900" lvl="0" marL="457200" rtl="0" algn="l">
              <a:spcBef>
                <a:spcPts val="0"/>
              </a:spcBef>
              <a:spcAft>
                <a:spcPts val="0"/>
              </a:spcAft>
              <a:buSzPts val="1800"/>
              <a:buChar char="●"/>
            </a:pPr>
            <a:r>
              <a:rPr lang="es"/>
              <a:t>Déficit de atención</a:t>
            </a:r>
            <a:endParaRPr/>
          </a:p>
          <a:p>
            <a:pPr indent="-342900" lvl="0" marL="457200" rtl="0" algn="l">
              <a:spcBef>
                <a:spcPts val="0"/>
              </a:spcBef>
              <a:spcAft>
                <a:spcPts val="0"/>
              </a:spcAft>
              <a:buSzPts val="1800"/>
              <a:buChar char="●"/>
            </a:pPr>
            <a:r>
              <a:rPr lang="es"/>
              <a:t>Banalización de la intimidad/sexualidad -&gt; acceso a pornografía</a:t>
            </a:r>
            <a:endParaRPr/>
          </a:p>
          <a:p>
            <a:pPr indent="-342900" lvl="0" marL="457200" rtl="0" algn="l">
              <a:spcBef>
                <a:spcPts val="0"/>
              </a:spcBef>
              <a:spcAft>
                <a:spcPts val="0"/>
              </a:spcAft>
              <a:buSzPts val="1800"/>
              <a:buChar char="●"/>
            </a:pPr>
            <a:r>
              <a:rPr lang="es"/>
              <a:t>…</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37"/>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t/>
            </a:r>
            <a:endParaRPr/>
          </a:p>
        </p:txBody>
      </p:sp>
      <p:sp>
        <p:nvSpPr>
          <p:cNvPr id="257" name="Google Shape;257;p37"/>
          <p:cNvSpPr txBox="1"/>
          <p:nvPr>
            <p:ph idx="1" type="body"/>
          </p:nvPr>
        </p:nvSpPr>
        <p:spPr>
          <a:xfrm>
            <a:off x="1314450" y="4148975"/>
            <a:ext cx="6515100" cy="419700"/>
          </a:xfrm>
          <a:prstGeom prst="rect">
            <a:avLst/>
          </a:prstGeom>
        </p:spPr>
        <p:txBody>
          <a:bodyPr anchorCtr="0" anchor="t" bIns="91425" lIns="91425" spcFirstLastPara="1" rIns="91425" wrap="square" tIns="91425">
            <a:normAutofit fontScale="85000"/>
          </a:bodyPr>
          <a:lstStyle/>
          <a:p>
            <a:pPr indent="0" lvl="0" marL="0" rtl="0" algn="l">
              <a:spcBef>
                <a:spcPts val="0"/>
              </a:spcBef>
              <a:spcAft>
                <a:spcPts val="1200"/>
              </a:spcAft>
              <a:buNone/>
            </a:pPr>
            <a:r>
              <a:rPr lang="es"/>
              <a:t>El Mundo - 04/06/2024</a:t>
            </a:r>
            <a:endParaRPr/>
          </a:p>
        </p:txBody>
      </p:sp>
      <p:pic>
        <p:nvPicPr>
          <p:cNvPr id="258" name="Google Shape;258;p37"/>
          <p:cNvPicPr preferRelativeResize="0"/>
          <p:nvPr/>
        </p:nvPicPr>
        <p:blipFill>
          <a:blip r:embed="rId3">
            <a:alphaModFix/>
          </a:blip>
          <a:stretch>
            <a:fillRect/>
          </a:stretch>
        </p:blipFill>
        <p:spPr>
          <a:xfrm>
            <a:off x="1314450" y="1081088"/>
            <a:ext cx="6515100" cy="298132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38"/>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SzPts val="990"/>
              <a:buNone/>
            </a:pPr>
            <a:r>
              <a:rPr lang="es" sz="1600"/>
              <a:t>ORDEN DE LA CONSEJERA DE EDUCACIÓN</a:t>
            </a:r>
            <a:r>
              <a:rPr lang="es" sz="2900"/>
              <a:t>, </a:t>
            </a:r>
            <a:r>
              <a:rPr lang="es" sz="1600"/>
              <a:t>CIENCIA Y UNIVERSIDADES POR LA QUE SE DICTAN INSTRUCCIONES REFERIDAS AL USO DE LOS TELÉFONOS MÓVILES</a:t>
            </a:r>
            <a:endParaRPr sz="1200"/>
          </a:p>
        </p:txBody>
      </p:sp>
      <p:sp>
        <p:nvSpPr>
          <p:cNvPr id="264" name="Google Shape;264;p38"/>
          <p:cNvSpPr txBox="1"/>
          <p:nvPr>
            <p:ph idx="1" type="body"/>
          </p:nvPr>
        </p:nvSpPr>
        <p:spPr>
          <a:xfrm>
            <a:off x="387900" y="1489824"/>
            <a:ext cx="8368200" cy="3078900"/>
          </a:xfrm>
          <a:prstGeom prst="rect">
            <a:avLst/>
          </a:prstGeom>
        </p:spPr>
        <p:txBody>
          <a:bodyPr anchorCtr="0" anchor="t" bIns="91425" lIns="91425" spcFirstLastPara="1" rIns="91425" wrap="square" tIns="91425">
            <a:normAutofit/>
          </a:bodyPr>
          <a:lstStyle/>
          <a:p>
            <a:pPr indent="0" lvl="0" marL="0" rtl="0" algn="just">
              <a:spcBef>
                <a:spcPts val="0"/>
              </a:spcBef>
              <a:spcAft>
                <a:spcPts val="1200"/>
              </a:spcAft>
              <a:buNone/>
            </a:pPr>
            <a:r>
              <a:rPr lang="es"/>
              <a:t>Se limita el uso de teléfonos móviles y dispositivos electrónicos durante la jornada escolar en los centros docentes no universitarios sostenidos con fondos públicos de la Comunidad Autónoma de Aragón, que incluye todos los períodos lectivos, los tiempos de recreo y los períodos contemplados como actividades complementarias y extraescolares, salvo que el uso de estos dispositivos esté expresamente previsto en el Proyecto Educativo de Centro para momentos puntuales y con fines exclusivamente didácticos y criterios pedagógicos debidamente justificados. </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39"/>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s"/>
              <a:t>USO DEL TELÉFONO MÓVIL EN EL AULA</a:t>
            </a:r>
            <a:endParaRPr/>
          </a:p>
        </p:txBody>
      </p:sp>
      <p:sp>
        <p:nvSpPr>
          <p:cNvPr id="270" name="Google Shape;270;p39"/>
          <p:cNvSpPr txBox="1"/>
          <p:nvPr>
            <p:ph idx="1" type="body"/>
          </p:nvPr>
        </p:nvSpPr>
        <p:spPr>
          <a:xfrm>
            <a:off x="387900" y="1718424"/>
            <a:ext cx="8368200" cy="3078900"/>
          </a:xfrm>
          <a:prstGeom prst="rect">
            <a:avLst/>
          </a:prstGeom>
        </p:spPr>
        <p:txBody>
          <a:bodyPr anchorCtr="0" anchor="t" bIns="91425" lIns="91425" spcFirstLastPara="1" rIns="91425" wrap="square" tIns="91425">
            <a:noAutofit/>
          </a:bodyPr>
          <a:lstStyle/>
          <a:p>
            <a:pPr indent="0" lvl="0" marL="0" rtl="0" algn="l">
              <a:lnSpc>
                <a:spcPct val="95000"/>
              </a:lnSpc>
              <a:spcBef>
                <a:spcPts val="0"/>
              </a:spcBef>
              <a:spcAft>
                <a:spcPts val="0"/>
              </a:spcAft>
              <a:buSzPts val="935"/>
              <a:buNone/>
            </a:pPr>
            <a:r>
              <a:rPr lang="es" sz="1829"/>
              <a:t>En 1º y 2º de ESO </a:t>
            </a:r>
            <a:r>
              <a:rPr b="1" lang="es" sz="1829"/>
              <a:t>no utilizamos</a:t>
            </a:r>
            <a:r>
              <a:rPr lang="es" sz="1829"/>
              <a:t> el teléfono móvil como metodología de enseñanza aprendizaje. (Acuerdo de toda la comunidad educativa)</a:t>
            </a:r>
            <a:endParaRPr sz="1829"/>
          </a:p>
          <a:p>
            <a:pPr indent="0" lvl="0" marL="0" rtl="0" algn="l">
              <a:lnSpc>
                <a:spcPct val="95000"/>
              </a:lnSpc>
              <a:spcBef>
                <a:spcPts val="1200"/>
              </a:spcBef>
              <a:spcAft>
                <a:spcPts val="0"/>
              </a:spcAft>
              <a:buSzPts val="935"/>
              <a:buNone/>
            </a:pPr>
            <a:r>
              <a:t/>
            </a:r>
            <a:endParaRPr sz="1829"/>
          </a:p>
          <a:p>
            <a:pPr indent="0" lvl="0" marL="0" rtl="0" algn="l">
              <a:lnSpc>
                <a:spcPct val="95000"/>
              </a:lnSpc>
              <a:spcBef>
                <a:spcPts val="1200"/>
              </a:spcBef>
              <a:spcAft>
                <a:spcPts val="0"/>
              </a:spcAft>
              <a:buSzPts val="935"/>
              <a:buNone/>
            </a:pPr>
            <a:r>
              <a:rPr lang="es" sz="1829"/>
              <a:t>El centro dispone de recursos suficientes para realizar todas las actividades relacionadas con el aprendizaje electrónico.</a:t>
            </a:r>
            <a:endParaRPr sz="1829"/>
          </a:p>
          <a:p>
            <a:pPr indent="0" lvl="0" marL="0" rtl="0" algn="l">
              <a:lnSpc>
                <a:spcPct val="95000"/>
              </a:lnSpc>
              <a:spcBef>
                <a:spcPts val="1200"/>
              </a:spcBef>
              <a:spcAft>
                <a:spcPts val="0"/>
              </a:spcAft>
              <a:buSzPts val="935"/>
              <a:buNone/>
            </a:pPr>
            <a:r>
              <a:t/>
            </a:r>
            <a:endParaRPr sz="1829"/>
          </a:p>
          <a:p>
            <a:pPr indent="0" lvl="0" marL="0" rtl="0" algn="ctr">
              <a:lnSpc>
                <a:spcPct val="95000"/>
              </a:lnSpc>
              <a:spcBef>
                <a:spcPts val="1200"/>
              </a:spcBef>
              <a:spcAft>
                <a:spcPts val="0"/>
              </a:spcAft>
              <a:buSzPts val="935"/>
              <a:buNone/>
            </a:pPr>
            <a:r>
              <a:rPr lang="es" sz="1829"/>
              <a:t>RECOMENDAMOS NO VENIR A CLASE CON EL TELÉFONO MÓVIL </a:t>
            </a:r>
            <a:endParaRPr sz="1829"/>
          </a:p>
          <a:p>
            <a:pPr indent="0" lvl="0" marL="0" rtl="0" algn="l">
              <a:lnSpc>
                <a:spcPct val="95000"/>
              </a:lnSpc>
              <a:spcBef>
                <a:spcPts val="1200"/>
              </a:spcBef>
              <a:spcAft>
                <a:spcPts val="0"/>
              </a:spcAft>
              <a:buSzPts val="935"/>
              <a:buNone/>
            </a:pPr>
            <a:r>
              <a:t/>
            </a:r>
            <a:endParaRPr sz="1320">
              <a:solidFill>
                <a:srgbClr val="555555"/>
              </a:solidFill>
              <a:highlight>
                <a:srgbClr val="FFFFFF"/>
              </a:highlight>
              <a:latin typeface="Open Sans"/>
              <a:ea typeface="Open Sans"/>
              <a:cs typeface="Open Sans"/>
              <a:sym typeface="Open Sans"/>
            </a:endParaRPr>
          </a:p>
          <a:p>
            <a:pPr indent="0" lvl="0" marL="0" rtl="0" algn="l">
              <a:lnSpc>
                <a:spcPct val="95000"/>
              </a:lnSpc>
              <a:spcBef>
                <a:spcPts val="1200"/>
              </a:spcBef>
              <a:spcAft>
                <a:spcPts val="1200"/>
              </a:spcAft>
              <a:buSzPts val="935"/>
              <a:buNone/>
            </a:pPr>
            <a:r>
              <a:t/>
            </a:r>
            <a:endParaRPr sz="1829"/>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40"/>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s"/>
              <a:t>Una nueva etapa</a:t>
            </a:r>
            <a:endParaRPr/>
          </a:p>
        </p:txBody>
      </p:sp>
      <p:sp>
        <p:nvSpPr>
          <p:cNvPr id="276" name="Google Shape;276;p40"/>
          <p:cNvSpPr txBox="1"/>
          <p:nvPr>
            <p:ph idx="1" type="body"/>
          </p:nvPr>
        </p:nvSpPr>
        <p:spPr>
          <a:xfrm>
            <a:off x="387900" y="1489824"/>
            <a:ext cx="8368200" cy="3078900"/>
          </a:xfrm>
          <a:prstGeom prst="rect">
            <a:avLst/>
          </a:prstGeom>
        </p:spPr>
        <p:txBody>
          <a:bodyPr anchorCtr="0" anchor="t" bIns="91425" lIns="91425" spcFirstLastPara="1" rIns="91425" wrap="square" tIns="91425">
            <a:noAutofit/>
          </a:bodyPr>
          <a:lstStyle/>
          <a:p>
            <a:pPr indent="-355600" lvl="0" marL="457200" rtl="0" algn="l">
              <a:spcBef>
                <a:spcPts val="0"/>
              </a:spcBef>
              <a:spcAft>
                <a:spcPts val="0"/>
              </a:spcAft>
              <a:buSzPts val="2000"/>
              <a:buChar char="●"/>
            </a:pPr>
            <a:r>
              <a:rPr lang="es" sz="2000"/>
              <a:t>Distribución del alumnado en el centro.</a:t>
            </a:r>
            <a:endParaRPr sz="2000"/>
          </a:p>
          <a:p>
            <a:pPr indent="-355600" lvl="0" marL="457200" rtl="0" algn="l">
              <a:spcBef>
                <a:spcPts val="0"/>
              </a:spcBef>
              <a:spcAft>
                <a:spcPts val="0"/>
              </a:spcAft>
              <a:buSzPts val="2000"/>
              <a:buChar char="●"/>
            </a:pPr>
            <a:r>
              <a:rPr lang="es" sz="2000"/>
              <a:t>Recreos.</a:t>
            </a:r>
            <a:endParaRPr sz="2000"/>
          </a:p>
          <a:p>
            <a:pPr indent="-355600" lvl="0" marL="457200" rtl="0" algn="l">
              <a:spcBef>
                <a:spcPts val="0"/>
              </a:spcBef>
              <a:spcAft>
                <a:spcPts val="0"/>
              </a:spcAft>
              <a:buSzPts val="2000"/>
              <a:buChar char="●"/>
            </a:pPr>
            <a:r>
              <a:rPr lang="es" sz="2000"/>
              <a:t>Nueva etapa en su vida: posibilidad de conocer nuevos amigos, de madurar y responsabilizarse. (Vamos a ir soltándolos de la mano).</a:t>
            </a:r>
            <a:endParaRPr sz="2000"/>
          </a:p>
          <a:p>
            <a:pPr indent="-355600" lvl="0" marL="457200" rtl="0" algn="l">
              <a:spcBef>
                <a:spcPts val="0"/>
              </a:spcBef>
              <a:spcAft>
                <a:spcPts val="0"/>
              </a:spcAft>
              <a:buSzPts val="2000"/>
              <a:buChar char="●"/>
            </a:pPr>
            <a:r>
              <a:rPr lang="es" sz="2000"/>
              <a:t>Diferencias del cole. </a:t>
            </a:r>
            <a:endParaRPr sz="2000"/>
          </a:p>
          <a:p>
            <a:pPr indent="-330200" lvl="1" marL="914400" rtl="0" algn="l">
              <a:spcBef>
                <a:spcPts val="0"/>
              </a:spcBef>
              <a:spcAft>
                <a:spcPts val="0"/>
              </a:spcAft>
              <a:buSzPts val="1600"/>
              <a:buChar char="○"/>
            </a:pPr>
            <a:r>
              <a:rPr lang="es" sz="1600"/>
              <a:t>Número de profesores.</a:t>
            </a:r>
            <a:endParaRPr sz="1600"/>
          </a:p>
          <a:p>
            <a:pPr indent="-330200" lvl="1" marL="914400" rtl="0" algn="l">
              <a:spcBef>
                <a:spcPts val="0"/>
              </a:spcBef>
              <a:spcAft>
                <a:spcPts val="0"/>
              </a:spcAft>
              <a:buSzPts val="1600"/>
              <a:buChar char="○"/>
            </a:pPr>
            <a:r>
              <a:rPr lang="es" sz="1600"/>
              <a:t>Número de alumnos/as. </a:t>
            </a:r>
            <a:endParaRPr sz="1600"/>
          </a:p>
          <a:p>
            <a:pPr indent="-330200" lvl="1" marL="914400" rtl="0" algn="l">
              <a:spcBef>
                <a:spcPts val="0"/>
              </a:spcBef>
              <a:spcAft>
                <a:spcPts val="0"/>
              </a:spcAft>
              <a:buSzPts val="1600"/>
              <a:buChar char="○"/>
            </a:pPr>
            <a:r>
              <a:rPr lang="es" sz="1600"/>
              <a:t>Aulas </a:t>
            </a:r>
            <a:r>
              <a:rPr lang="es" sz="1600"/>
              <a:t>específicas</a:t>
            </a:r>
            <a:r>
              <a:rPr lang="es" sz="1600"/>
              <a:t> (plástica, tecnología, laboratorios, aula de expresión corporal…)</a:t>
            </a:r>
            <a:endParaRPr sz="1600"/>
          </a:p>
          <a:p>
            <a:pPr indent="0" lvl="0" marL="0" rtl="0" algn="l">
              <a:spcBef>
                <a:spcPts val="1200"/>
              </a:spcBef>
              <a:spcAft>
                <a:spcPts val="1200"/>
              </a:spcAft>
              <a:buNone/>
            </a:pPr>
            <a:r>
              <a:t/>
            </a:r>
            <a:endParaRPr sz="2000"/>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41"/>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s"/>
              <a:t>Próximo año</a:t>
            </a:r>
            <a:endParaRPr/>
          </a:p>
        </p:txBody>
      </p:sp>
      <p:sp>
        <p:nvSpPr>
          <p:cNvPr id="282" name="Google Shape;282;p41"/>
          <p:cNvSpPr txBox="1"/>
          <p:nvPr/>
        </p:nvSpPr>
        <p:spPr>
          <a:xfrm>
            <a:off x="4734621" y="4327050"/>
            <a:ext cx="11439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sz="1100">
                <a:latin typeface="Roboto"/>
                <a:ea typeface="Roboto"/>
                <a:cs typeface="Roboto"/>
                <a:sym typeface="Roboto"/>
              </a:rPr>
              <a:t>Fuente Freepik</a:t>
            </a:r>
            <a:endParaRPr sz="1100">
              <a:latin typeface="Roboto"/>
              <a:ea typeface="Roboto"/>
              <a:cs typeface="Roboto"/>
              <a:sym typeface="Roboto"/>
            </a:endParaRPr>
          </a:p>
        </p:txBody>
      </p:sp>
      <p:pic>
        <p:nvPicPr>
          <p:cNvPr id="283" name="Google Shape;283;p41"/>
          <p:cNvPicPr preferRelativeResize="0"/>
          <p:nvPr/>
        </p:nvPicPr>
        <p:blipFill>
          <a:blip r:embed="rId3">
            <a:alphaModFix/>
          </a:blip>
          <a:stretch>
            <a:fillRect/>
          </a:stretch>
        </p:blipFill>
        <p:spPr>
          <a:xfrm>
            <a:off x="3301350" y="458023"/>
            <a:ext cx="3753475" cy="3753524"/>
          </a:xfrm>
          <a:prstGeom prst="rect">
            <a:avLst/>
          </a:prstGeom>
          <a:noFill/>
          <a:ln>
            <a:noFill/>
          </a:ln>
        </p:spPr>
      </p:pic>
      <p:sp>
        <p:nvSpPr>
          <p:cNvPr id="284" name="Google Shape;284;p41"/>
          <p:cNvSpPr/>
          <p:nvPr/>
        </p:nvSpPr>
        <p:spPr>
          <a:xfrm rot="-609507">
            <a:off x="652861" y="1678793"/>
            <a:ext cx="2082025" cy="430997"/>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chemeClr val="dk1"/>
                </a:solidFill>
                <a:latin typeface="Lobster"/>
              </a:rPr>
              <a:t>Autonomía</a:t>
            </a:r>
          </a:p>
        </p:txBody>
      </p:sp>
      <p:sp>
        <p:nvSpPr>
          <p:cNvPr id="285" name="Google Shape;285;p41"/>
          <p:cNvSpPr/>
          <p:nvPr/>
        </p:nvSpPr>
        <p:spPr>
          <a:xfrm rot="261311">
            <a:off x="294097" y="2536247"/>
            <a:ext cx="3145337" cy="497211"/>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chemeClr val="dk1"/>
                </a:solidFill>
                <a:latin typeface="Lobster"/>
              </a:rPr>
              <a:t>Responsabilidad</a:t>
            </a:r>
          </a:p>
        </p:txBody>
      </p:sp>
      <p:sp>
        <p:nvSpPr>
          <p:cNvPr id="286" name="Google Shape;286;p41"/>
          <p:cNvSpPr/>
          <p:nvPr/>
        </p:nvSpPr>
        <p:spPr>
          <a:xfrm rot="1012943">
            <a:off x="6938630" y="1326696"/>
            <a:ext cx="1337004" cy="491913"/>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chemeClr val="dk1"/>
                </a:solidFill>
                <a:latin typeface="Lobster"/>
              </a:rPr>
              <a:t>Trabajo</a:t>
            </a:r>
          </a:p>
        </p:txBody>
      </p:sp>
      <p:sp>
        <p:nvSpPr>
          <p:cNvPr id="287" name="Google Shape;287;p41"/>
          <p:cNvSpPr/>
          <p:nvPr/>
        </p:nvSpPr>
        <p:spPr>
          <a:xfrm rot="-953834">
            <a:off x="6939147" y="2257290"/>
            <a:ext cx="1262916" cy="492294"/>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chemeClr val="dk1"/>
                </a:solidFill>
                <a:latin typeface="Lobster"/>
              </a:rPr>
              <a:t>Amigos</a:t>
            </a:r>
          </a:p>
        </p:txBody>
      </p:sp>
      <p:sp>
        <p:nvSpPr>
          <p:cNvPr id="288" name="Google Shape;288;p41"/>
          <p:cNvSpPr/>
          <p:nvPr/>
        </p:nvSpPr>
        <p:spPr>
          <a:xfrm rot="-541876">
            <a:off x="251372" y="3421915"/>
            <a:ext cx="3508187" cy="501785"/>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chemeClr val="dk1"/>
                </a:solidFill>
                <a:latin typeface="Lobster"/>
              </a:rPr>
              <a:t>Ganas de disfrutar</a:t>
            </a:r>
          </a:p>
        </p:txBody>
      </p:sp>
      <p:sp>
        <p:nvSpPr>
          <p:cNvPr id="289" name="Google Shape;289;p41"/>
          <p:cNvSpPr/>
          <p:nvPr/>
        </p:nvSpPr>
        <p:spPr>
          <a:xfrm rot="632560">
            <a:off x="6950138" y="3349581"/>
            <a:ext cx="1564662" cy="380901"/>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chemeClr val="dk1"/>
                </a:solidFill>
                <a:latin typeface="Lobster"/>
              </a:rPr>
              <a:t>Sin móvil</a:t>
            </a: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293" name="Shape 293"/>
        <p:cNvGrpSpPr/>
        <p:nvPr/>
      </p:nvGrpSpPr>
      <p:grpSpPr>
        <a:xfrm>
          <a:off x="0" y="0"/>
          <a:ext cx="0" cy="0"/>
          <a:chOff x="0" y="0"/>
          <a:chExt cx="0" cy="0"/>
        </a:xfrm>
      </p:grpSpPr>
      <p:sp>
        <p:nvSpPr>
          <p:cNvPr id="294" name="Google Shape;294;p42"/>
          <p:cNvSpPr txBox="1"/>
          <p:nvPr>
            <p:ph type="title"/>
          </p:nvPr>
        </p:nvSpPr>
        <p:spPr>
          <a:xfrm>
            <a:off x="705750" y="-18650"/>
            <a:ext cx="7420500" cy="6861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None/>
            </a:pPr>
            <a:r>
              <a:rPr lang="es">
                <a:solidFill>
                  <a:schemeClr val="lt1"/>
                </a:solidFill>
              </a:rPr>
              <a:t>Congreso de </a:t>
            </a:r>
            <a:r>
              <a:rPr lang="es">
                <a:solidFill>
                  <a:schemeClr val="lt1"/>
                </a:solidFill>
              </a:rPr>
              <a:t>Institutos Históricos de España</a:t>
            </a:r>
            <a:endParaRPr>
              <a:solidFill>
                <a:schemeClr val="lt1"/>
              </a:solidFill>
            </a:endParaRPr>
          </a:p>
        </p:txBody>
      </p:sp>
      <p:pic>
        <p:nvPicPr>
          <p:cNvPr id="295" name="Google Shape;295;p42"/>
          <p:cNvPicPr preferRelativeResize="0"/>
          <p:nvPr/>
        </p:nvPicPr>
        <p:blipFill>
          <a:blip r:embed="rId3">
            <a:alphaModFix/>
          </a:blip>
          <a:stretch>
            <a:fillRect/>
          </a:stretch>
        </p:blipFill>
        <p:spPr>
          <a:xfrm>
            <a:off x="1183775" y="842475"/>
            <a:ext cx="2885727" cy="4081625"/>
          </a:xfrm>
          <a:prstGeom prst="rect">
            <a:avLst/>
          </a:prstGeom>
          <a:noFill/>
          <a:ln>
            <a:noFill/>
          </a:ln>
        </p:spPr>
      </p:pic>
      <p:pic>
        <p:nvPicPr>
          <p:cNvPr id="296" name="Google Shape;296;p42"/>
          <p:cNvPicPr preferRelativeResize="0"/>
          <p:nvPr/>
        </p:nvPicPr>
        <p:blipFill>
          <a:blip r:embed="rId4">
            <a:alphaModFix/>
          </a:blip>
          <a:stretch>
            <a:fillRect/>
          </a:stretch>
        </p:blipFill>
        <p:spPr>
          <a:xfrm>
            <a:off x="4672300" y="842463"/>
            <a:ext cx="2885727" cy="408165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p43"/>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s"/>
              <a:t>RECORDATORIOS IMPORTANTES</a:t>
            </a:r>
            <a:endParaRPr/>
          </a:p>
        </p:txBody>
      </p:sp>
      <p:sp>
        <p:nvSpPr>
          <p:cNvPr id="302" name="Google Shape;302;p43"/>
          <p:cNvSpPr txBox="1"/>
          <p:nvPr>
            <p:ph idx="1" type="body"/>
          </p:nvPr>
        </p:nvSpPr>
        <p:spPr>
          <a:xfrm>
            <a:off x="387900" y="1489824"/>
            <a:ext cx="8368200" cy="30789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s">
                <a:highlight>
                  <a:schemeClr val="lt1"/>
                </a:highlight>
              </a:rPr>
              <a:t>MATRÍCULA (DEL 21 AL 25 DE JUNIO)</a:t>
            </a:r>
            <a:endParaRPr>
              <a:highlight>
                <a:schemeClr val="lt1"/>
              </a:highlight>
            </a:endParaRPr>
          </a:p>
          <a:p>
            <a:pPr indent="-342900" lvl="0" marL="457200" rtl="0" algn="l">
              <a:spcBef>
                <a:spcPts val="0"/>
              </a:spcBef>
              <a:spcAft>
                <a:spcPts val="0"/>
              </a:spcAft>
              <a:buSzPts val="1800"/>
              <a:buChar char="●"/>
            </a:pPr>
            <a:r>
              <a:rPr lang="es">
                <a:highlight>
                  <a:schemeClr val="lt1"/>
                </a:highlight>
              </a:rPr>
              <a:t>BANCO DE LIBROS (PAGO HASTA EL 25 DE JUNIO)</a:t>
            </a:r>
            <a:endParaRPr>
              <a:highlight>
                <a:schemeClr val="lt1"/>
              </a:highlight>
            </a:endParaRPr>
          </a:p>
          <a:p>
            <a:pPr indent="-342900" lvl="0" marL="457200" rtl="0" algn="l">
              <a:spcBef>
                <a:spcPts val="0"/>
              </a:spcBef>
              <a:spcAft>
                <a:spcPts val="0"/>
              </a:spcAft>
              <a:buSzPts val="1800"/>
              <a:buChar char="●"/>
            </a:pPr>
            <a:r>
              <a:rPr lang="es">
                <a:highlight>
                  <a:schemeClr val="lt1"/>
                </a:highlight>
              </a:rPr>
              <a:t>MATERIALES</a:t>
            </a:r>
            <a:endParaRPr>
              <a:highlight>
                <a:schemeClr val="lt1"/>
              </a:highlight>
            </a:endParaRPr>
          </a:p>
          <a:p>
            <a:pPr indent="-342900" lvl="0" marL="457200" rtl="0" algn="l">
              <a:spcBef>
                <a:spcPts val="0"/>
              </a:spcBef>
              <a:spcAft>
                <a:spcPts val="0"/>
              </a:spcAft>
              <a:buSzPts val="1800"/>
              <a:buChar char="●"/>
            </a:pPr>
            <a:r>
              <a:rPr lang="es">
                <a:highlight>
                  <a:schemeClr val="lt1"/>
                </a:highlight>
              </a:rPr>
              <a:t>TAQUILLAS / AULAS</a:t>
            </a:r>
            <a:endParaRPr>
              <a:highlight>
                <a:schemeClr val="lt1"/>
              </a:highlight>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arina">
  <a:themeElements>
    <a:clrScheme name="Marina">
      <a:dk1>
        <a:srgbClr val="FFFFFF"/>
      </a:dk1>
      <a:lt1>
        <a:srgbClr val="00517C"/>
      </a:lt1>
      <a:dk2>
        <a:srgbClr val="004065"/>
      </a:dk2>
      <a:lt2>
        <a:srgbClr val="CFD8DC"/>
      </a:lt2>
      <a:accent1>
        <a:srgbClr val="0277BD"/>
      </a:accent1>
      <a:accent2>
        <a:srgbClr val="558B2F"/>
      </a:accent2>
      <a:accent3>
        <a:srgbClr val="009688"/>
      </a:accent3>
      <a:accent4>
        <a:srgbClr val="039BE5"/>
      </a:accent4>
      <a:accent5>
        <a:srgbClr val="8BC34A"/>
      </a:accent5>
      <a:accent6>
        <a:srgbClr val="FFEB38"/>
      </a:accent6>
      <a:hlink>
        <a:srgbClr val="8BC34A"/>
      </a:hlink>
      <a:folHlink>
        <a:srgbClr val="8BC34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